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78" r:id="rId5"/>
    <p:sldId id="279" r:id="rId6"/>
    <p:sldId id="281" r:id="rId7"/>
    <p:sldId id="283" r:id="rId8"/>
    <p:sldId id="284" r:id="rId9"/>
    <p:sldId id="275" r:id="rId10"/>
    <p:sldId id="285" r:id="rId11"/>
    <p:sldId id="287" r:id="rId12"/>
    <p:sldId id="264" r:id="rId13"/>
    <p:sldId id="265" r:id="rId14"/>
    <p:sldId id="266" r:id="rId15"/>
    <p:sldId id="288" r:id="rId16"/>
    <p:sldId id="268" r:id="rId17"/>
    <p:sldId id="269" r:id="rId18"/>
    <p:sldId id="270" r:id="rId19"/>
    <p:sldId id="271" r:id="rId20"/>
    <p:sldId id="289" r:id="rId21"/>
    <p:sldId id="273" r:id="rId22"/>
    <p:sldId id="27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D03B"/>
    <a:srgbClr val="2B9A4B"/>
    <a:srgbClr val="C93235"/>
    <a:srgbClr val="8369A3"/>
    <a:srgbClr val="3B4285"/>
    <a:srgbClr val="8970A8"/>
    <a:srgbClr val="947C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D3CBEF-CDA8-4CFF-B6E7-5B7D924186FA}" v="153" dt="2026-10-07T20:40:30.8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1666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issa Deen" userId="ba03956b-c437-4914-9342-e98dfe923436" providerId="ADAL" clId="{720E3C63-0B91-4687-A70A-74AF01CB09F9}"/>
    <pc:docChg chg="undo redo custSel addSld delSld modSld sldOrd">
      <pc:chgData name="Melissa Deen" userId="ba03956b-c437-4914-9342-e98dfe923436" providerId="ADAL" clId="{720E3C63-0B91-4687-A70A-74AF01CB09F9}" dt="2026-10-07T20:41:26.649" v="3396" actId="47"/>
      <pc:docMkLst>
        <pc:docMk/>
      </pc:docMkLst>
      <pc:sldChg chg="addSp delSp del delDesignElem">
        <pc:chgData name="Melissa Deen" userId="ba03956b-c437-4914-9342-e98dfe923436" providerId="ADAL" clId="{720E3C63-0B91-4687-A70A-74AF01CB09F9}" dt="2026-10-07T13:01:49.941" v="918" actId="47"/>
        <pc:sldMkLst>
          <pc:docMk/>
          <pc:sldMk cId="0" sldId="257"/>
        </pc:sldMkLst>
      </pc:sldChg>
      <pc:sldChg chg="addSp delSp del delDesignElem">
        <pc:chgData name="Melissa Deen" userId="ba03956b-c437-4914-9342-e98dfe923436" providerId="ADAL" clId="{720E3C63-0B91-4687-A70A-74AF01CB09F9}" dt="2026-10-07T13:23:37.293" v="1186" actId="47"/>
        <pc:sldMkLst>
          <pc:docMk/>
          <pc:sldMk cId="0" sldId="258"/>
        </pc:sldMkLst>
      </pc:sldChg>
      <pc:sldChg chg="addSp delSp del ord delDesignElem">
        <pc:chgData name="Melissa Deen" userId="ba03956b-c437-4914-9342-e98dfe923436" providerId="ADAL" clId="{720E3C63-0B91-4687-A70A-74AF01CB09F9}" dt="2026-10-07T13:31:07.207" v="1486" actId="47"/>
        <pc:sldMkLst>
          <pc:docMk/>
          <pc:sldMk cId="0" sldId="259"/>
        </pc:sldMkLst>
      </pc:sldChg>
      <pc:sldChg chg="addSp delSp del delDesignElem">
        <pc:chgData name="Melissa Deen" userId="ba03956b-c437-4914-9342-e98dfe923436" providerId="ADAL" clId="{720E3C63-0B91-4687-A70A-74AF01CB09F9}" dt="2026-10-07T18:00:25.302" v="2008" actId="47"/>
        <pc:sldMkLst>
          <pc:docMk/>
          <pc:sldMk cId="0" sldId="260"/>
        </pc:sldMkLst>
      </pc:sldChg>
      <pc:sldChg chg="addSp delSp del delDesignElem">
        <pc:chgData name="Melissa Deen" userId="ba03956b-c437-4914-9342-e98dfe923436" providerId="ADAL" clId="{720E3C63-0B91-4687-A70A-74AF01CB09F9}" dt="2026-10-07T19:31:26.392" v="2762" actId="47"/>
        <pc:sldMkLst>
          <pc:docMk/>
          <pc:sldMk cId="0" sldId="261"/>
        </pc:sldMkLst>
      </pc:sldChg>
      <pc:sldChg chg="addSp delSp del delDesignElem">
        <pc:chgData name="Melissa Deen" userId="ba03956b-c437-4914-9342-e98dfe923436" providerId="ADAL" clId="{720E3C63-0B91-4687-A70A-74AF01CB09F9}" dt="2026-10-07T19:46:53.510" v="3020" actId="47"/>
        <pc:sldMkLst>
          <pc:docMk/>
          <pc:sldMk cId="0" sldId="262"/>
        </pc:sldMkLst>
      </pc:sldChg>
      <pc:sldChg chg="addSp delSp modSp del mod ord delDesignElem">
        <pc:chgData name="Melissa Deen" userId="ba03956b-c437-4914-9342-e98dfe923436" providerId="ADAL" clId="{720E3C63-0B91-4687-A70A-74AF01CB09F9}" dt="2026-10-07T19:28:39.310" v="2691" actId="47"/>
        <pc:sldMkLst>
          <pc:docMk/>
          <pc:sldMk cId="0" sldId="263"/>
        </pc:sldMkLst>
        <pc:spChg chg="mod">
          <ac:chgData name="Melissa Deen" userId="ba03956b-c437-4914-9342-e98dfe923436" providerId="ADAL" clId="{720E3C63-0B91-4687-A70A-74AF01CB09F9}" dt="2026-10-07T19:24:28.144" v="2577" actId="26606"/>
          <ac:spMkLst>
            <pc:docMk/>
            <pc:sldMk cId="0" sldId="263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19:24:28.144" v="2577" actId="26606"/>
          <ac:spMkLst>
            <pc:docMk/>
            <pc:sldMk cId="0" sldId="263"/>
            <ac:spMk id="9" creationId="{35DB3719-6FDC-4E5D-891D-FF40B7300F64}"/>
          </ac:spMkLst>
        </pc:spChg>
        <pc:spChg chg="add del">
          <ac:chgData name="Melissa Deen" userId="ba03956b-c437-4914-9342-e98dfe923436" providerId="ADAL" clId="{720E3C63-0B91-4687-A70A-74AF01CB09F9}" dt="2026-10-07T19:24:28.144" v="2577" actId="26606"/>
          <ac:spMkLst>
            <pc:docMk/>
            <pc:sldMk cId="0" sldId="263"/>
            <ac:spMk id="11" creationId="{E0CBAC23-2E3F-4A90-BA59-F8299F6A5439}"/>
          </ac:spMkLst>
        </pc:spChg>
        <pc:spChg chg="add">
          <ac:chgData name="Melissa Deen" userId="ba03956b-c437-4914-9342-e98dfe923436" providerId="ADAL" clId="{720E3C63-0B91-4687-A70A-74AF01CB09F9}" dt="2026-10-07T19:24:28.144" v="2577" actId="26606"/>
          <ac:spMkLst>
            <pc:docMk/>
            <pc:sldMk cId="0" sldId="263"/>
            <ac:spMk id="13" creationId="{56E9B3E6-E277-4D68-BA48-9CB43FFBD6E2}"/>
          </ac:spMkLst>
        </pc:spChg>
        <pc:spChg chg="add del">
          <ac:chgData name="Melissa Deen" userId="ba03956b-c437-4914-9342-e98dfe923436" providerId="ADAL" clId="{720E3C63-0B91-4687-A70A-74AF01CB09F9}" dt="2026-10-07T19:24:09.008" v="2576" actId="26606"/>
          <ac:spMkLst>
            <pc:docMk/>
            <pc:sldMk cId="0" sldId="263"/>
            <ac:spMk id="16" creationId="{56E9B3E6-E277-4D68-BA48-9CB43FFBD6E2}"/>
          </ac:spMkLst>
        </pc:spChg>
        <pc:spChg chg="add del">
          <ac:chgData name="Melissa Deen" userId="ba03956b-c437-4914-9342-e98dfe923436" providerId="ADAL" clId="{720E3C63-0B91-4687-A70A-74AF01CB09F9}" dt="2026-10-07T19:24:09.008" v="2576" actId="26606"/>
          <ac:spMkLst>
            <pc:docMk/>
            <pc:sldMk cId="0" sldId="263"/>
            <ac:spMk id="23" creationId="{D5B0017B-2ECA-49AF-B397-DC140825DF8D}"/>
          </ac:spMkLst>
        </pc:spChg>
        <pc:spChg chg="add">
          <ac:chgData name="Melissa Deen" userId="ba03956b-c437-4914-9342-e98dfe923436" providerId="ADAL" clId="{720E3C63-0B91-4687-A70A-74AF01CB09F9}" dt="2026-10-07T19:24:28.144" v="2577" actId="26606"/>
          <ac:spMkLst>
            <pc:docMk/>
            <pc:sldMk cId="0" sldId="263"/>
            <ac:spMk id="24" creationId="{D5B0017B-2ECA-49AF-B397-DC140825DF8D}"/>
          </ac:spMkLst>
        </pc:spChg>
        <pc:grpChg chg="add">
          <ac:chgData name="Melissa Deen" userId="ba03956b-c437-4914-9342-e98dfe923436" providerId="ADAL" clId="{720E3C63-0B91-4687-A70A-74AF01CB09F9}" dt="2026-10-07T19:24:28.144" v="2577" actId="26606"/>
          <ac:grpSpMkLst>
            <pc:docMk/>
            <pc:sldMk cId="0" sldId="263"/>
            <ac:grpSpMk id="14" creationId="{AE1C45F0-260A-458C-96ED-C1F6D2151219}"/>
          </ac:grpSpMkLst>
        </pc:grpChg>
        <pc:grpChg chg="add del">
          <ac:chgData name="Melissa Deen" userId="ba03956b-c437-4914-9342-e98dfe923436" providerId="ADAL" clId="{720E3C63-0B91-4687-A70A-74AF01CB09F9}" dt="2026-10-07T19:24:09.008" v="2576" actId="26606"/>
          <ac:grpSpMkLst>
            <pc:docMk/>
            <pc:sldMk cId="0" sldId="263"/>
            <ac:grpSpMk id="18" creationId="{AE1C45F0-260A-458C-96ED-C1F6D2151219}"/>
          </ac:grpSpMkLst>
        </pc:grpChg>
        <pc:graphicFrameChg chg="mod modGraphic">
          <ac:chgData name="Melissa Deen" userId="ba03956b-c437-4914-9342-e98dfe923436" providerId="ADAL" clId="{720E3C63-0B91-4687-A70A-74AF01CB09F9}" dt="2026-10-07T19:24:28.144" v="2577" actId="26606"/>
          <ac:graphicFrameMkLst>
            <pc:docMk/>
            <pc:sldMk cId="0" sldId="263"/>
            <ac:graphicFrameMk id="5" creationId="{59DDD5DC-B7F2-2C91-9FC2-875B87207F1C}"/>
          </ac:graphicFrameMkLst>
        </pc:graphicFrameChg>
        <pc:cxnChg chg="add del">
          <ac:chgData name="Melissa Deen" userId="ba03956b-c437-4914-9342-e98dfe923436" providerId="ADAL" clId="{720E3C63-0B91-4687-A70A-74AF01CB09F9}" dt="2026-10-07T19:24:09.008" v="2576" actId="26606"/>
          <ac:cxnSpMkLst>
            <pc:docMk/>
            <pc:sldMk cId="0" sldId="263"/>
            <ac:cxnSpMk id="25" creationId="{6CF1BAF6-AD41-4082-B212-8A1F9A2E8779}"/>
          </ac:cxnSpMkLst>
        </pc:cxnChg>
        <pc:cxnChg chg="add">
          <ac:chgData name="Melissa Deen" userId="ba03956b-c437-4914-9342-e98dfe923436" providerId="ADAL" clId="{720E3C63-0B91-4687-A70A-74AF01CB09F9}" dt="2026-10-07T19:24:28.144" v="2577" actId="26606"/>
          <ac:cxnSpMkLst>
            <pc:docMk/>
            <pc:sldMk cId="0" sldId="263"/>
            <ac:cxnSpMk id="26" creationId="{6CF1BAF6-AD41-4082-B212-8A1F9A2E8779}"/>
          </ac:cxnSpMkLst>
        </pc:cxnChg>
      </pc:sldChg>
      <pc:sldChg chg="addSp delSp modSp mod ord delDesignElem">
        <pc:chgData name="Melissa Deen" userId="ba03956b-c437-4914-9342-e98dfe923436" providerId="ADAL" clId="{720E3C63-0B91-4687-A70A-74AF01CB09F9}" dt="2026-10-07T19:46:32.204" v="3019" actId="207"/>
        <pc:sldMkLst>
          <pc:docMk/>
          <pc:sldMk cId="0" sldId="264"/>
        </pc:sldMkLst>
        <pc:spChg chg="mod">
          <ac:chgData name="Melissa Deen" userId="ba03956b-c437-4914-9342-e98dfe923436" providerId="ADAL" clId="{720E3C63-0B91-4687-A70A-74AF01CB09F9}" dt="2026-10-07T19:46:32.204" v="3019" actId="207"/>
          <ac:spMkLst>
            <pc:docMk/>
            <pc:sldMk cId="0" sldId="264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19:42:39.293" v="3011" actId="26606"/>
          <ac:spMkLst>
            <pc:docMk/>
            <pc:sldMk cId="0" sldId="264"/>
            <ac:spMk id="9" creationId="{35DB3719-6FDC-4E5D-891D-FF40B7300F64}"/>
          </ac:spMkLst>
        </pc:spChg>
        <pc:spChg chg="add del">
          <ac:chgData name="Melissa Deen" userId="ba03956b-c437-4914-9342-e98dfe923436" providerId="ADAL" clId="{720E3C63-0B91-4687-A70A-74AF01CB09F9}" dt="2026-10-07T19:42:39.293" v="3011" actId="26606"/>
          <ac:spMkLst>
            <pc:docMk/>
            <pc:sldMk cId="0" sldId="264"/>
            <ac:spMk id="11" creationId="{E0CBAC23-2E3F-4A90-BA59-F8299F6A5439}"/>
          </ac:spMkLst>
        </pc:spChg>
        <pc:spChg chg="add">
          <ac:chgData name="Melissa Deen" userId="ba03956b-c437-4914-9342-e98dfe923436" providerId="ADAL" clId="{720E3C63-0B91-4687-A70A-74AF01CB09F9}" dt="2026-10-07T19:42:39.293" v="3011" actId="26606"/>
          <ac:spMkLst>
            <pc:docMk/>
            <pc:sldMk cId="0" sldId="264"/>
            <ac:spMk id="16" creationId="{9D8233B0-41B5-4D9A-AEEC-13DB66A8C9B5}"/>
          </ac:spMkLst>
        </pc:spChg>
        <pc:spChg chg="add">
          <ac:chgData name="Melissa Deen" userId="ba03956b-c437-4914-9342-e98dfe923436" providerId="ADAL" clId="{720E3C63-0B91-4687-A70A-74AF01CB09F9}" dt="2026-10-07T19:42:39.293" v="3011" actId="26606"/>
          <ac:spMkLst>
            <pc:docMk/>
            <pc:sldMk cId="0" sldId="264"/>
            <ac:spMk id="22" creationId="{E659831F-0D9A-4C63-9EBB-8435B85A440F}"/>
          </ac:spMkLst>
        </pc:spChg>
        <pc:grpChg chg="add">
          <ac:chgData name="Melissa Deen" userId="ba03956b-c437-4914-9342-e98dfe923436" providerId="ADAL" clId="{720E3C63-0B91-4687-A70A-74AF01CB09F9}" dt="2026-10-07T19:42:39.293" v="3011" actId="26606"/>
          <ac:grpSpMkLst>
            <pc:docMk/>
            <pc:sldMk cId="0" sldId="264"/>
            <ac:grpSpMk id="18" creationId="{28FAF094-D087-493F-8DF9-A486C2D6BBAA}"/>
          </ac:grpSpMkLst>
        </pc:grpChg>
        <pc:graphicFrameChg chg="mod modGraphic">
          <ac:chgData name="Melissa Deen" userId="ba03956b-c437-4914-9342-e98dfe923436" providerId="ADAL" clId="{720E3C63-0B91-4687-A70A-74AF01CB09F9}" dt="2026-10-07T19:45:20.386" v="3018" actId="207"/>
          <ac:graphicFrameMkLst>
            <pc:docMk/>
            <pc:sldMk cId="0" sldId="264"/>
            <ac:graphicFrameMk id="5" creationId="{5B236FF0-9DEA-4286-3185-5EBE05E12F3A}"/>
          </ac:graphicFrameMkLst>
        </pc:graphicFrameChg>
      </pc:sldChg>
      <pc:sldChg chg="addSp delSp modSp mod delDesignElem">
        <pc:chgData name="Melissa Deen" userId="ba03956b-c437-4914-9342-e98dfe923436" providerId="ADAL" clId="{720E3C63-0B91-4687-A70A-74AF01CB09F9}" dt="2026-10-07T19:58:00.098" v="3078" actId="207"/>
        <pc:sldMkLst>
          <pc:docMk/>
          <pc:sldMk cId="0" sldId="265"/>
        </pc:sldMkLst>
        <pc:spChg chg="mod">
          <ac:chgData name="Melissa Deen" userId="ba03956b-c437-4914-9342-e98dfe923436" providerId="ADAL" clId="{720E3C63-0B91-4687-A70A-74AF01CB09F9}" dt="2026-10-07T19:49:44.180" v="3034" actId="207"/>
          <ac:spMkLst>
            <pc:docMk/>
            <pc:sldMk cId="0" sldId="265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19:48:49.062" v="3031" actId="26606"/>
          <ac:spMkLst>
            <pc:docMk/>
            <pc:sldMk cId="0" sldId="265"/>
            <ac:spMk id="9" creationId="{78FD1E94-B12F-434F-8027-5DBEAC55A132}"/>
          </ac:spMkLst>
        </pc:spChg>
        <pc:spChg chg="add del">
          <ac:chgData name="Melissa Deen" userId="ba03956b-c437-4914-9342-e98dfe923436" providerId="ADAL" clId="{720E3C63-0B91-4687-A70A-74AF01CB09F9}" dt="2026-10-07T19:48:49.062" v="3031" actId="26606"/>
          <ac:spMkLst>
            <pc:docMk/>
            <pc:sldMk cId="0" sldId="265"/>
            <ac:spMk id="11" creationId="{1BC8109F-B452-45EE-8BB3-65433C039601}"/>
          </ac:spMkLst>
        </pc:spChg>
        <pc:spChg chg="add del">
          <ac:chgData name="Melissa Deen" userId="ba03956b-c437-4914-9342-e98dfe923436" providerId="ADAL" clId="{720E3C63-0B91-4687-A70A-74AF01CB09F9}" dt="2026-10-07T19:48:49.024" v="3030" actId="26606"/>
          <ac:spMkLst>
            <pc:docMk/>
            <pc:sldMk cId="0" sldId="265"/>
            <ac:spMk id="16" creationId="{9D8233B0-41B5-4D9A-AEEC-13DB66A8C9B5}"/>
          </ac:spMkLst>
        </pc:spChg>
        <pc:spChg chg="add del">
          <ac:chgData name="Melissa Deen" userId="ba03956b-c437-4914-9342-e98dfe923436" providerId="ADAL" clId="{720E3C63-0B91-4687-A70A-74AF01CB09F9}" dt="2026-10-07T19:48:49.024" v="3030" actId="26606"/>
          <ac:spMkLst>
            <pc:docMk/>
            <pc:sldMk cId="0" sldId="265"/>
            <ac:spMk id="22" creationId="{E659831F-0D9A-4C63-9EBB-8435B85A440F}"/>
          </ac:spMkLst>
        </pc:spChg>
        <pc:spChg chg="add">
          <ac:chgData name="Melissa Deen" userId="ba03956b-c437-4914-9342-e98dfe923436" providerId="ADAL" clId="{720E3C63-0B91-4687-A70A-74AF01CB09F9}" dt="2026-10-07T19:48:49.062" v="3031" actId="26606"/>
          <ac:spMkLst>
            <pc:docMk/>
            <pc:sldMk cId="0" sldId="265"/>
            <ac:spMk id="23" creationId="{D5B0017B-2ECA-49AF-B397-DC140825DF8D}"/>
          </ac:spMkLst>
        </pc:spChg>
        <pc:spChg chg="add">
          <ac:chgData name="Melissa Deen" userId="ba03956b-c437-4914-9342-e98dfe923436" providerId="ADAL" clId="{720E3C63-0B91-4687-A70A-74AF01CB09F9}" dt="2026-10-07T19:48:49.062" v="3031" actId="26606"/>
          <ac:spMkLst>
            <pc:docMk/>
            <pc:sldMk cId="0" sldId="265"/>
            <ac:spMk id="24" creationId="{56E9B3E6-E277-4D68-BA48-9CB43FFBD6E2}"/>
          </ac:spMkLst>
        </pc:spChg>
        <pc:grpChg chg="add del">
          <ac:chgData name="Melissa Deen" userId="ba03956b-c437-4914-9342-e98dfe923436" providerId="ADAL" clId="{720E3C63-0B91-4687-A70A-74AF01CB09F9}" dt="2026-10-07T19:48:49.024" v="3030" actId="26606"/>
          <ac:grpSpMkLst>
            <pc:docMk/>
            <pc:sldMk cId="0" sldId="265"/>
            <ac:grpSpMk id="18" creationId="{28FAF094-D087-493F-8DF9-A486C2D6BBAA}"/>
          </ac:grpSpMkLst>
        </pc:grpChg>
        <pc:grpChg chg="add">
          <ac:chgData name="Melissa Deen" userId="ba03956b-c437-4914-9342-e98dfe923436" providerId="ADAL" clId="{720E3C63-0B91-4687-A70A-74AF01CB09F9}" dt="2026-10-07T19:48:49.062" v="3031" actId="26606"/>
          <ac:grpSpMkLst>
            <pc:docMk/>
            <pc:sldMk cId="0" sldId="265"/>
            <ac:grpSpMk id="26" creationId="{AE1C45F0-260A-458C-96ED-C1F6D2151219}"/>
          </ac:grpSpMkLst>
        </pc:grpChg>
        <pc:graphicFrameChg chg="mod modGraphic">
          <ac:chgData name="Melissa Deen" userId="ba03956b-c437-4914-9342-e98dfe923436" providerId="ADAL" clId="{720E3C63-0B91-4687-A70A-74AF01CB09F9}" dt="2026-10-07T19:58:00.098" v="3078" actId="207"/>
          <ac:graphicFrameMkLst>
            <pc:docMk/>
            <pc:sldMk cId="0" sldId="265"/>
            <ac:graphicFrameMk id="5" creationId="{6944CB93-F3B1-29DA-4574-E79CC227F8F4}"/>
          </ac:graphicFrameMkLst>
        </pc:graphicFrameChg>
        <pc:cxnChg chg="add">
          <ac:chgData name="Melissa Deen" userId="ba03956b-c437-4914-9342-e98dfe923436" providerId="ADAL" clId="{720E3C63-0B91-4687-A70A-74AF01CB09F9}" dt="2026-10-07T19:48:49.062" v="3031" actId="26606"/>
          <ac:cxnSpMkLst>
            <pc:docMk/>
            <pc:sldMk cId="0" sldId="265"/>
            <ac:cxnSpMk id="25" creationId="{6CF1BAF6-AD41-4082-B212-8A1F9A2E8779}"/>
          </ac:cxnSpMkLst>
        </pc:cxnChg>
      </pc:sldChg>
      <pc:sldChg chg="addSp delSp modSp mod delDesignElem">
        <pc:chgData name="Melissa Deen" userId="ba03956b-c437-4914-9342-e98dfe923436" providerId="ADAL" clId="{720E3C63-0B91-4687-A70A-74AF01CB09F9}" dt="2026-10-07T20:00:55.273" v="3106" actId="207"/>
        <pc:sldMkLst>
          <pc:docMk/>
          <pc:sldMk cId="0" sldId="266"/>
        </pc:sldMkLst>
        <pc:spChg chg="mod">
          <ac:chgData name="Melissa Deen" userId="ba03956b-c437-4914-9342-e98dfe923436" providerId="ADAL" clId="{720E3C63-0B91-4687-A70A-74AF01CB09F9}" dt="2026-10-07T19:59:59.236" v="3101" actId="207"/>
          <ac:spMkLst>
            <pc:docMk/>
            <pc:sldMk cId="0" sldId="266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9" creationId="{35DB3719-6FDC-4E5D-891D-FF40B7300F64}"/>
          </ac:spMkLst>
        </pc:spChg>
        <pc:spChg chg="add del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11" creationId="{E0CBAC23-2E3F-4A90-BA59-F8299F6A5439}"/>
          </ac:spMkLst>
        </pc:spChg>
        <pc:spChg chg="add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20" creationId="{A6604B49-AD5C-4590-B051-06C8222ECD99}"/>
          </ac:spMkLst>
        </pc:spChg>
        <pc:spChg chg="add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21" creationId="{FF81F8D5-515A-45DC-B296-30AB11F2C19F}"/>
          </ac:spMkLst>
        </pc:spChg>
        <pc:spChg chg="add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22" creationId="{CC552A98-EF7D-4D42-AB69-066B786AB55B}"/>
          </ac:spMkLst>
        </pc:spChg>
        <pc:spChg chg="add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23" creationId="{90464369-70FA-42AF-948F-80664CA7BFE5}"/>
          </ac:spMkLst>
        </pc:spChg>
        <pc:spChg chg="add">
          <ac:chgData name="Melissa Deen" userId="ba03956b-c437-4914-9342-e98dfe923436" providerId="ADAL" clId="{720E3C63-0B91-4687-A70A-74AF01CB09F9}" dt="2026-10-07T19:59:14.517" v="3081" actId="26606"/>
          <ac:spMkLst>
            <pc:docMk/>
            <pc:sldMk cId="0" sldId="266"/>
            <ac:spMk id="24" creationId="{A648176E-454C-437C-B0FC-9B82FCF32B24}"/>
          </ac:spMkLst>
        </pc:spChg>
        <pc:grpChg chg="add del">
          <ac:chgData name="Melissa Deen" userId="ba03956b-c437-4914-9342-e98dfe923436" providerId="ADAL" clId="{720E3C63-0B91-4687-A70A-74AF01CB09F9}" dt="2026-10-07T19:59:14.429" v="3080" actId="26606"/>
          <ac:grpSpMkLst>
            <pc:docMk/>
            <pc:sldMk cId="0" sldId="266"/>
            <ac:grpSpMk id="16" creationId="{069C9563-3F88-F4E8-69B1-522A21F2EAD7}"/>
          </ac:grpSpMkLst>
        </pc:grpChg>
        <pc:graphicFrameChg chg="mod modGraphic">
          <ac:chgData name="Melissa Deen" userId="ba03956b-c437-4914-9342-e98dfe923436" providerId="ADAL" clId="{720E3C63-0B91-4687-A70A-74AF01CB09F9}" dt="2026-10-07T20:00:55.273" v="3106" actId="207"/>
          <ac:graphicFrameMkLst>
            <pc:docMk/>
            <pc:sldMk cId="0" sldId="266"/>
            <ac:graphicFrameMk id="5" creationId="{93C177FA-DBA2-E672-F710-BA664555BC47}"/>
          </ac:graphicFrameMkLst>
        </pc:graphicFrameChg>
      </pc:sldChg>
      <pc:sldChg chg="addSp delSp del delDesignElem">
        <pc:chgData name="Melissa Deen" userId="ba03956b-c437-4914-9342-e98dfe923436" providerId="ADAL" clId="{720E3C63-0B91-4687-A70A-74AF01CB09F9}" dt="2026-10-07T20:06:48.497" v="3133" actId="47"/>
        <pc:sldMkLst>
          <pc:docMk/>
          <pc:sldMk cId="0" sldId="267"/>
        </pc:sldMkLst>
      </pc:sldChg>
      <pc:sldChg chg="addSp delSp modSp mod delDesignElem">
        <pc:chgData name="Melissa Deen" userId="ba03956b-c437-4914-9342-e98dfe923436" providerId="ADAL" clId="{720E3C63-0B91-4687-A70A-74AF01CB09F9}" dt="2026-10-07T20:10:51.125" v="3141" actId="207"/>
        <pc:sldMkLst>
          <pc:docMk/>
          <pc:sldMk cId="0" sldId="268"/>
        </pc:sldMkLst>
        <pc:spChg chg="mod">
          <ac:chgData name="Melissa Deen" userId="ba03956b-c437-4914-9342-e98dfe923436" providerId="ADAL" clId="{720E3C63-0B91-4687-A70A-74AF01CB09F9}" dt="2026-10-07T20:10:51.125" v="3141" actId="207"/>
          <ac:spMkLst>
            <pc:docMk/>
            <pc:sldMk cId="0" sldId="268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20:07:16.812" v="3134" actId="26606"/>
          <ac:spMkLst>
            <pc:docMk/>
            <pc:sldMk cId="0" sldId="268"/>
            <ac:spMk id="9" creationId="{6C4028FD-8BAA-4A19-BFDE-594D991B7552}"/>
          </ac:spMkLst>
        </pc:spChg>
        <pc:spChg chg="add">
          <ac:chgData name="Melissa Deen" userId="ba03956b-c437-4914-9342-e98dfe923436" providerId="ADAL" clId="{720E3C63-0B91-4687-A70A-74AF01CB09F9}" dt="2026-10-07T20:07:16.812" v="3134" actId="26606"/>
          <ac:spMkLst>
            <pc:docMk/>
            <pc:sldMk cId="0" sldId="268"/>
            <ac:spMk id="14" creationId="{DCC231C8-C761-4B31-9B1C-C6D19248C6B3}"/>
          </ac:spMkLst>
        </pc:spChg>
        <pc:graphicFrameChg chg="mod modGraphic">
          <ac:chgData name="Melissa Deen" userId="ba03956b-c437-4914-9342-e98dfe923436" providerId="ADAL" clId="{720E3C63-0B91-4687-A70A-74AF01CB09F9}" dt="2026-10-07T20:09:13.440" v="3140" actId="33524"/>
          <ac:graphicFrameMkLst>
            <pc:docMk/>
            <pc:sldMk cId="0" sldId="268"/>
            <ac:graphicFrameMk id="5" creationId="{2E5539FB-6F2C-0754-EB7D-9D69900E1600}"/>
          </ac:graphicFrameMkLst>
        </pc:graphicFrameChg>
      </pc:sldChg>
      <pc:sldChg chg="addSp delSp modSp mod delDesignElem">
        <pc:chgData name="Melissa Deen" userId="ba03956b-c437-4914-9342-e98dfe923436" providerId="ADAL" clId="{720E3C63-0B91-4687-A70A-74AF01CB09F9}" dt="2026-10-07T20:16:10.330" v="3225" actId="207"/>
        <pc:sldMkLst>
          <pc:docMk/>
          <pc:sldMk cId="0" sldId="269"/>
        </pc:sldMkLst>
        <pc:spChg chg="mod">
          <ac:chgData name="Melissa Deen" userId="ba03956b-c437-4914-9342-e98dfe923436" providerId="ADAL" clId="{720E3C63-0B91-4687-A70A-74AF01CB09F9}" dt="2026-10-07T20:15:34.877" v="3212" actId="207"/>
          <ac:spMkLst>
            <pc:docMk/>
            <pc:sldMk cId="0" sldId="269"/>
            <ac:spMk id="2" creationId="{00000000-0000-0000-0000-000000000000}"/>
          </ac:spMkLst>
        </pc:spChg>
        <pc:spChg chg="add mod">
          <ac:chgData name="Melissa Deen" userId="ba03956b-c437-4914-9342-e98dfe923436" providerId="ADAL" clId="{720E3C63-0B91-4687-A70A-74AF01CB09F9}" dt="2026-10-07T20:15:39.627" v="3221" actId="1035"/>
          <ac:spMkLst>
            <pc:docMk/>
            <pc:sldMk cId="0" sldId="269"/>
            <ac:spMk id="4" creationId="{935C92A6-C9DD-A9BD-D7B2-E8D3AB0D4A92}"/>
          </ac:spMkLst>
        </pc:spChg>
        <pc:spChg chg="add del">
          <ac:chgData name="Melissa Deen" userId="ba03956b-c437-4914-9342-e98dfe923436" providerId="ADAL" clId="{720E3C63-0B91-4687-A70A-74AF01CB09F9}" dt="2026-10-07T20:12:36.710" v="3150" actId="26606"/>
          <ac:spMkLst>
            <pc:docMk/>
            <pc:sldMk cId="0" sldId="269"/>
            <ac:spMk id="36" creationId="{35DB3719-6FDC-4E5D-891D-FF40B7300F64}"/>
          </ac:spMkLst>
        </pc:spChg>
        <pc:spChg chg="add del">
          <ac:chgData name="Melissa Deen" userId="ba03956b-c437-4914-9342-e98dfe923436" providerId="ADAL" clId="{720E3C63-0B91-4687-A70A-74AF01CB09F9}" dt="2026-10-07T20:12:36.710" v="3150" actId="26606"/>
          <ac:spMkLst>
            <pc:docMk/>
            <pc:sldMk cId="0" sldId="269"/>
            <ac:spMk id="37" creationId="{E0CBAC23-2E3F-4A90-BA59-F8299F6A5439}"/>
          </ac:spMkLst>
        </pc:spChg>
        <pc:spChg chg="add del">
          <ac:chgData name="Melissa Deen" userId="ba03956b-c437-4914-9342-e98dfe923436" providerId="ADAL" clId="{720E3C63-0B91-4687-A70A-74AF01CB09F9}" dt="2026-10-07T20:13:28.953" v="3156" actId="26606"/>
          <ac:spMkLst>
            <pc:docMk/>
            <pc:sldMk cId="0" sldId="269"/>
            <ac:spMk id="43" creationId="{955A2079-FA98-4876-80F0-72364A7D2EA4}"/>
          </ac:spMkLst>
        </pc:spChg>
        <pc:spChg chg="add">
          <ac:chgData name="Melissa Deen" userId="ba03956b-c437-4914-9342-e98dfe923436" providerId="ADAL" clId="{720E3C63-0B91-4687-A70A-74AF01CB09F9}" dt="2026-10-07T20:13:28.953" v="3156" actId="26606"/>
          <ac:spMkLst>
            <pc:docMk/>
            <pc:sldMk cId="0" sldId="269"/>
            <ac:spMk id="48" creationId="{9D8233B0-41B5-4D9A-AEEC-13DB66A8C9B5}"/>
          </ac:spMkLst>
        </pc:spChg>
        <pc:spChg chg="add">
          <ac:chgData name="Melissa Deen" userId="ba03956b-c437-4914-9342-e98dfe923436" providerId="ADAL" clId="{720E3C63-0B91-4687-A70A-74AF01CB09F9}" dt="2026-10-07T20:13:28.953" v="3156" actId="26606"/>
          <ac:spMkLst>
            <pc:docMk/>
            <pc:sldMk cId="0" sldId="269"/>
            <ac:spMk id="54" creationId="{E659831F-0D9A-4C63-9EBB-8435B85A440F}"/>
          </ac:spMkLst>
        </pc:spChg>
        <pc:grpChg chg="add">
          <ac:chgData name="Melissa Deen" userId="ba03956b-c437-4914-9342-e98dfe923436" providerId="ADAL" clId="{720E3C63-0B91-4687-A70A-74AF01CB09F9}" dt="2026-10-07T20:13:28.953" v="3156" actId="26606"/>
          <ac:grpSpMkLst>
            <pc:docMk/>
            <pc:sldMk cId="0" sldId="269"/>
            <ac:grpSpMk id="50" creationId="{28FAF094-D087-493F-8DF9-A486C2D6BBAA}"/>
          </ac:grpSpMkLst>
        </pc:grpChg>
        <pc:graphicFrameChg chg="mod modGraphic">
          <ac:chgData name="Melissa Deen" userId="ba03956b-c437-4914-9342-e98dfe923436" providerId="ADAL" clId="{720E3C63-0B91-4687-A70A-74AF01CB09F9}" dt="2026-10-07T20:16:10.330" v="3225" actId="207"/>
          <ac:graphicFrameMkLst>
            <pc:docMk/>
            <pc:sldMk cId="0" sldId="269"/>
            <ac:graphicFrameMk id="38" creationId="{5C381093-6781-EAB1-1ED6-AB8792955ECB}"/>
          </ac:graphicFrameMkLst>
        </pc:graphicFrameChg>
      </pc:sldChg>
      <pc:sldChg chg="addSp delSp modSp mod delDesignElem">
        <pc:chgData name="Melissa Deen" userId="ba03956b-c437-4914-9342-e98dfe923436" providerId="ADAL" clId="{720E3C63-0B91-4687-A70A-74AF01CB09F9}" dt="2026-10-07T20:18:37.805" v="3236" actId="207"/>
        <pc:sldMkLst>
          <pc:docMk/>
          <pc:sldMk cId="0" sldId="270"/>
        </pc:sldMkLst>
        <pc:spChg chg="mod">
          <ac:chgData name="Melissa Deen" userId="ba03956b-c437-4914-9342-e98dfe923436" providerId="ADAL" clId="{720E3C63-0B91-4687-A70A-74AF01CB09F9}" dt="2026-10-07T20:18:37.805" v="3236" actId="207"/>
          <ac:spMkLst>
            <pc:docMk/>
            <pc:sldMk cId="0" sldId="270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20:17:26.294" v="3228" actId="26606"/>
          <ac:spMkLst>
            <pc:docMk/>
            <pc:sldMk cId="0" sldId="270"/>
            <ac:spMk id="9" creationId="{35DB3719-6FDC-4E5D-891D-FF40B7300F64}"/>
          </ac:spMkLst>
        </pc:spChg>
        <pc:spChg chg="add del">
          <ac:chgData name="Melissa Deen" userId="ba03956b-c437-4914-9342-e98dfe923436" providerId="ADAL" clId="{720E3C63-0B91-4687-A70A-74AF01CB09F9}" dt="2026-10-07T20:17:26.294" v="3228" actId="26606"/>
          <ac:spMkLst>
            <pc:docMk/>
            <pc:sldMk cId="0" sldId="270"/>
            <ac:spMk id="11" creationId="{E0CBAC23-2E3F-4A90-BA59-F8299F6A5439}"/>
          </ac:spMkLst>
        </pc:spChg>
        <pc:spChg chg="add del">
          <ac:chgData name="Melissa Deen" userId="ba03956b-c437-4914-9342-e98dfe923436" providerId="ADAL" clId="{720E3C63-0B91-4687-A70A-74AF01CB09F9}" dt="2026-10-07T20:17:26.218" v="3227" actId="26606"/>
          <ac:spMkLst>
            <pc:docMk/>
            <pc:sldMk cId="0" sldId="270"/>
            <ac:spMk id="16" creationId="{5628E5CB-913B-4378-97CE-18C9F6410C53}"/>
          </ac:spMkLst>
        </pc:spChg>
        <pc:spChg chg="add">
          <ac:chgData name="Melissa Deen" userId="ba03956b-c437-4914-9342-e98dfe923436" providerId="ADAL" clId="{720E3C63-0B91-4687-A70A-74AF01CB09F9}" dt="2026-10-07T20:17:26.294" v="3228" actId="26606"/>
          <ac:spMkLst>
            <pc:docMk/>
            <pc:sldMk cId="0" sldId="270"/>
            <ac:spMk id="18" creationId="{DCC231C8-C761-4B31-9B1C-C6D19248C6B3}"/>
          </ac:spMkLst>
        </pc:spChg>
        <pc:graphicFrameChg chg="mod modGraphic">
          <ac:chgData name="Melissa Deen" userId="ba03956b-c437-4914-9342-e98dfe923436" providerId="ADAL" clId="{720E3C63-0B91-4687-A70A-74AF01CB09F9}" dt="2026-10-07T20:18:25.364" v="3235" actId="207"/>
          <ac:graphicFrameMkLst>
            <pc:docMk/>
            <pc:sldMk cId="0" sldId="270"/>
            <ac:graphicFrameMk id="5" creationId="{EF23E39F-E3B4-CA17-7A0C-3A32E5ED8C41}"/>
          </ac:graphicFrameMkLst>
        </pc:graphicFrameChg>
      </pc:sldChg>
      <pc:sldChg chg="addSp delSp modSp mod delDesignElem">
        <pc:chgData name="Melissa Deen" userId="ba03956b-c437-4914-9342-e98dfe923436" providerId="ADAL" clId="{720E3C63-0B91-4687-A70A-74AF01CB09F9}" dt="2026-10-07T20:29:42.731" v="3246" actId="207"/>
        <pc:sldMkLst>
          <pc:docMk/>
          <pc:sldMk cId="0" sldId="271"/>
        </pc:sldMkLst>
        <pc:spChg chg="mod">
          <ac:chgData name="Melissa Deen" userId="ba03956b-c437-4914-9342-e98dfe923436" providerId="ADAL" clId="{720E3C63-0B91-4687-A70A-74AF01CB09F9}" dt="2026-10-07T20:29:42.731" v="3246" actId="207"/>
          <ac:spMkLst>
            <pc:docMk/>
            <pc:sldMk cId="0" sldId="271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20:28:07.399" v="3240" actId="26606"/>
          <ac:spMkLst>
            <pc:docMk/>
            <pc:sldMk cId="0" sldId="271"/>
            <ac:spMk id="9" creationId="{78FD1E94-B12F-434F-8027-5DBEAC55A132}"/>
          </ac:spMkLst>
        </pc:spChg>
        <pc:spChg chg="add del">
          <ac:chgData name="Melissa Deen" userId="ba03956b-c437-4914-9342-e98dfe923436" providerId="ADAL" clId="{720E3C63-0B91-4687-A70A-74AF01CB09F9}" dt="2026-10-07T20:28:07.399" v="3240" actId="26606"/>
          <ac:spMkLst>
            <pc:docMk/>
            <pc:sldMk cId="0" sldId="271"/>
            <ac:spMk id="11" creationId="{1BC8109F-B452-45EE-8BB3-65433C039601}"/>
          </ac:spMkLst>
        </pc:spChg>
        <pc:spChg chg="add">
          <ac:chgData name="Melissa Deen" userId="ba03956b-c437-4914-9342-e98dfe923436" providerId="ADAL" clId="{720E3C63-0B91-4687-A70A-74AF01CB09F9}" dt="2026-10-07T20:28:07.399" v="3240" actId="26606"/>
          <ac:spMkLst>
            <pc:docMk/>
            <pc:sldMk cId="0" sldId="271"/>
            <ac:spMk id="16" creationId="{955A2079-FA98-4876-80F0-72364A7D2EA4}"/>
          </ac:spMkLst>
        </pc:spChg>
        <pc:graphicFrameChg chg="mod modGraphic">
          <ac:chgData name="Melissa Deen" userId="ba03956b-c437-4914-9342-e98dfe923436" providerId="ADAL" clId="{720E3C63-0B91-4687-A70A-74AF01CB09F9}" dt="2026-10-07T20:29:25.005" v="3245" actId="122"/>
          <ac:graphicFrameMkLst>
            <pc:docMk/>
            <pc:sldMk cId="0" sldId="271"/>
            <ac:graphicFrameMk id="5" creationId="{009E3470-73B2-FC96-906C-C12699A7A64E}"/>
          </ac:graphicFrameMkLst>
        </pc:graphicFrameChg>
      </pc:sldChg>
      <pc:sldChg chg="addSp delSp modSp del mod delDesignElem">
        <pc:chgData name="Melissa Deen" userId="ba03956b-c437-4914-9342-e98dfe923436" providerId="ADAL" clId="{720E3C63-0B91-4687-A70A-74AF01CB09F9}" dt="2026-10-07T20:34:44.974" v="3286" actId="47"/>
        <pc:sldMkLst>
          <pc:docMk/>
          <pc:sldMk cId="0" sldId="272"/>
        </pc:sldMkLst>
        <pc:spChg chg="mod">
          <ac:chgData name="Melissa Deen" userId="ba03956b-c437-4914-9342-e98dfe923436" providerId="ADAL" clId="{720E3C63-0B91-4687-A70A-74AF01CB09F9}" dt="2026-10-07T20:30:43.468" v="3248" actId="26606"/>
          <ac:spMkLst>
            <pc:docMk/>
            <pc:sldMk cId="0" sldId="272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20:30:43.468" v="3248" actId="26606"/>
          <ac:spMkLst>
            <pc:docMk/>
            <pc:sldMk cId="0" sldId="272"/>
            <ac:spMk id="9" creationId="{35DB3719-6FDC-4E5D-891D-FF40B7300F64}"/>
          </ac:spMkLst>
        </pc:spChg>
        <pc:spChg chg="add del">
          <ac:chgData name="Melissa Deen" userId="ba03956b-c437-4914-9342-e98dfe923436" providerId="ADAL" clId="{720E3C63-0B91-4687-A70A-74AF01CB09F9}" dt="2026-10-07T20:30:43.468" v="3248" actId="26606"/>
          <ac:spMkLst>
            <pc:docMk/>
            <pc:sldMk cId="0" sldId="272"/>
            <ac:spMk id="11" creationId="{E0CBAC23-2E3F-4A90-BA59-F8299F6A5439}"/>
          </ac:spMkLst>
        </pc:spChg>
        <pc:spChg chg="add">
          <ac:chgData name="Melissa Deen" userId="ba03956b-c437-4914-9342-e98dfe923436" providerId="ADAL" clId="{720E3C63-0B91-4687-A70A-74AF01CB09F9}" dt="2026-10-07T20:30:43.468" v="3248" actId="26606"/>
          <ac:spMkLst>
            <pc:docMk/>
            <pc:sldMk cId="0" sldId="272"/>
            <ac:spMk id="16" creationId="{5628E5CB-913B-4378-97CE-18C9F6410C53}"/>
          </ac:spMkLst>
        </pc:spChg>
        <pc:graphicFrameChg chg="mod modGraphic">
          <ac:chgData name="Melissa Deen" userId="ba03956b-c437-4914-9342-e98dfe923436" providerId="ADAL" clId="{720E3C63-0B91-4687-A70A-74AF01CB09F9}" dt="2026-10-07T20:30:43.468" v="3248" actId="26606"/>
          <ac:graphicFrameMkLst>
            <pc:docMk/>
            <pc:sldMk cId="0" sldId="272"/>
            <ac:graphicFrameMk id="5" creationId="{39D0FFB3-59CB-77AA-8D69-78A1A62BA819}"/>
          </ac:graphicFrameMkLst>
        </pc:graphicFrameChg>
      </pc:sldChg>
      <pc:sldChg chg="addSp delSp modSp mod delDesignElem">
        <pc:chgData name="Melissa Deen" userId="ba03956b-c437-4914-9342-e98dfe923436" providerId="ADAL" clId="{720E3C63-0B91-4687-A70A-74AF01CB09F9}" dt="2026-10-07T20:38:19.476" v="3365" actId="207"/>
        <pc:sldMkLst>
          <pc:docMk/>
          <pc:sldMk cId="0" sldId="273"/>
        </pc:sldMkLst>
        <pc:spChg chg="mod">
          <ac:chgData name="Melissa Deen" userId="ba03956b-c437-4914-9342-e98dfe923436" providerId="ADAL" clId="{720E3C63-0B91-4687-A70A-74AF01CB09F9}" dt="2026-10-07T20:36:35.510" v="3288" actId="207"/>
          <ac:spMkLst>
            <pc:docMk/>
            <pc:sldMk cId="0" sldId="273"/>
            <ac:spMk id="2" creationId="{00000000-0000-0000-0000-000000000000}"/>
          </ac:spMkLst>
        </pc:spChg>
        <pc:spChg chg="add del">
          <ac:chgData name="Melissa Deen" userId="ba03956b-c437-4914-9342-e98dfe923436" providerId="ADAL" clId="{720E3C63-0B91-4687-A70A-74AF01CB09F9}" dt="2026-10-07T20:36:28.620" v="3287" actId="26606"/>
          <ac:spMkLst>
            <pc:docMk/>
            <pc:sldMk cId="0" sldId="273"/>
            <ac:spMk id="9" creationId="{7517A47C-B2E5-4B79-8061-D74B1311AF6E}"/>
          </ac:spMkLst>
        </pc:spChg>
        <pc:spChg chg="add del">
          <ac:chgData name="Melissa Deen" userId="ba03956b-c437-4914-9342-e98dfe923436" providerId="ADAL" clId="{720E3C63-0B91-4687-A70A-74AF01CB09F9}" dt="2026-10-07T20:36:28.620" v="3287" actId="26606"/>
          <ac:spMkLst>
            <pc:docMk/>
            <pc:sldMk cId="0" sldId="273"/>
            <ac:spMk id="11" creationId="{C505E780-2083-4CB5-A42A-5E0E2908ECC3}"/>
          </ac:spMkLst>
        </pc:spChg>
        <pc:spChg chg="add del">
          <ac:chgData name="Melissa Deen" userId="ba03956b-c437-4914-9342-e98dfe923436" providerId="ADAL" clId="{720E3C63-0B91-4687-A70A-74AF01CB09F9}" dt="2026-10-07T20:36:28.620" v="3287" actId="26606"/>
          <ac:spMkLst>
            <pc:docMk/>
            <pc:sldMk cId="0" sldId="273"/>
            <ac:spMk id="13" creationId="{D2C0AE1C-0118-41AE-8A10-7CDCBF10E96F}"/>
          </ac:spMkLst>
        </pc:spChg>
        <pc:spChg chg="add del">
          <ac:chgData name="Melissa Deen" userId="ba03956b-c437-4914-9342-e98dfe923436" providerId="ADAL" clId="{720E3C63-0B91-4687-A70A-74AF01CB09F9}" dt="2026-10-07T20:36:28.620" v="3287" actId="26606"/>
          <ac:spMkLst>
            <pc:docMk/>
            <pc:sldMk cId="0" sldId="273"/>
            <ac:spMk id="15" creationId="{463EEC44-1BA3-44ED-81FC-A644B04B2A44}"/>
          </ac:spMkLst>
        </pc:spChg>
        <pc:spChg chg="add">
          <ac:chgData name="Melissa Deen" userId="ba03956b-c437-4914-9342-e98dfe923436" providerId="ADAL" clId="{720E3C63-0B91-4687-A70A-74AF01CB09F9}" dt="2026-10-07T20:36:28.620" v="3287" actId="26606"/>
          <ac:spMkLst>
            <pc:docMk/>
            <pc:sldMk cId="0" sldId="273"/>
            <ac:spMk id="20" creationId="{DCC231C8-C761-4B31-9B1C-C6D19248C6B3}"/>
          </ac:spMkLst>
        </pc:spChg>
        <pc:graphicFrameChg chg="mod modGraphic">
          <ac:chgData name="Melissa Deen" userId="ba03956b-c437-4914-9342-e98dfe923436" providerId="ADAL" clId="{720E3C63-0B91-4687-A70A-74AF01CB09F9}" dt="2026-10-07T20:38:19.476" v="3365" actId="207"/>
          <ac:graphicFrameMkLst>
            <pc:docMk/>
            <pc:sldMk cId="0" sldId="273"/>
            <ac:graphicFrameMk id="5" creationId="{A6D4A63B-EBCB-8356-FE6A-8CB754C8F994}"/>
          </ac:graphicFrameMkLst>
        </pc:graphicFrameChg>
      </pc:sldChg>
      <pc:sldChg chg="addSp delSp modSp mod delDesignElem">
        <pc:chgData name="Melissa Deen" userId="ba03956b-c437-4914-9342-e98dfe923436" providerId="ADAL" clId="{720E3C63-0B91-4687-A70A-74AF01CB09F9}" dt="2026-10-07T20:40:43.755" v="3395" actId="3626"/>
        <pc:sldMkLst>
          <pc:docMk/>
          <pc:sldMk cId="0" sldId="274"/>
        </pc:sldMkLst>
        <pc:spChg chg="add del mod">
          <ac:chgData name="Melissa Deen" userId="ba03956b-c437-4914-9342-e98dfe923436" providerId="ADAL" clId="{720E3C63-0B91-4687-A70A-74AF01CB09F9}" dt="2026-10-07T20:39:04.350" v="3383"/>
          <ac:spMkLst>
            <pc:docMk/>
            <pc:sldMk cId="0" sldId="274"/>
            <ac:spMk id="3" creationId="{FD4F7520-857C-3F13-8385-5291DF669C12}"/>
          </ac:spMkLst>
        </pc:spChg>
        <pc:spChg chg="add del mod">
          <ac:chgData name="Melissa Deen" userId="ba03956b-c437-4914-9342-e98dfe923436" providerId="ADAL" clId="{720E3C63-0B91-4687-A70A-74AF01CB09F9}" dt="2026-10-07T20:39:12.035" v="3387"/>
          <ac:spMkLst>
            <pc:docMk/>
            <pc:sldMk cId="0" sldId="274"/>
            <ac:spMk id="4" creationId="{FBF6CC0A-A89C-5E46-313C-ABEA73EA59F8}"/>
          </ac:spMkLst>
        </pc:spChg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0" sldId="274"/>
            <ac:spMk id="13" creationId="{357F1B33-79AB-4A71-8CEC-4546D709B8C8}"/>
          </ac:spMkLst>
        </pc:spChg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0" sldId="274"/>
            <ac:spMk id="14" creationId="{44AD29B6-BF3B-4407-9E75-52DF8E3B29F1}"/>
          </ac:spMkLst>
        </pc:spChg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0" sldId="274"/>
            <ac:spMk id="15" creationId="{55F8BA08-3E38-4B70-B93A-74F08E092206}"/>
          </ac:spMkLst>
        </pc:spChg>
        <pc:graphicFrameChg chg="mod modGraphic">
          <ac:chgData name="Melissa Deen" userId="ba03956b-c437-4914-9342-e98dfe923436" providerId="ADAL" clId="{720E3C63-0B91-4687-A70A-74AF01CB09F9}" dt="2026-10-07T20:40:43.755" v="3395" actId="3626"/>
          <ac:graphicFrameMkLst>
            <pc:docMk/>
            <pc:sldMk cId="0" sldId="274"/>
            <ac:graphicFrameMk id="16" creationId="{83012730-7191-BA29-1586-58C461CF3DB2}"/>
          </ac:graphicFrameMkLst>
        </pc:graphicFrameChg>
      </pc:sldChg>
      <pc:sldChg chg="addSp delSp modSp mod ord setBg">
        <pc:chgData name="Melissa Deen" userId="ba03956b-c437-4914-9342-e98dfe923436" providerId="ADAL" clId="{720E3C63-0B91-4687-A70A-74AF01CB09F9}" dt="2026-10-07T19:20:00.521" v="2572" actId="14100"/>
        <pc:sldMkLst>
          <pc:docMk/>
          <pc:sldMk cId="3213035062" sldId="275"/>
        </pc:sldMkLst>
        <pc:spChg chg="add del">
          <ac:chgData name="Melissa Deen" userId="ba03956b-c437-4914-9342-e98dfe923436" providerId="ADAL" clId="{720E3C63-0B91-4687-A70A-74AF01CB09F9}" dt="2026-10-07T19:19:01.314" v="2564" actId="26606"/>
          <ac:spMkLst>
            <pc:docMk/>
            <pc:sldMk cId="3213035062" sldId="275"/>
            <ac:spMk id="7" creationId="{2215C6C6-E45C-4179-9FC1-E8A4C1D47430}"/>
          </ac:spMkLst>
        </pc:spChg>
        <pc:spChg chg="add del">
          <ac:chgData name="Melissa Deen" userId="ba03956b-c437-4914-9342-e98dfe923436" providerId="ADAL" clId="{720E3C63-0B91-4687-A70A-74AF01CB09F9}" dt="2026-10-07T19:19:01.314" v="2564" actId="26606"/>
          <ac:spMkLst>
            <pc:docMk/>
            <pc:sldMk cId="3213035062" sldId="275"/>
            <ac:spMk id="13" creationId="{3776B14B-F2F4-4825-8DA8-8C7A0F2B3960}"/>
          </ac:spMkLst>
        </pc:spChg>
        <pc:spChg chg="add 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33" creationId="{E055FAD1-2400-CA38-F6FF-B7AB4B031A25}"/>
          </ac:spMkLst>
        </pc:spChg>
        <pc:spChg chg="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52" creationId="{97A5CF49-F33D-E40F-ACA8-FC90C8FD0C84}"/>
          </ac:spMkLst>
        </pc:spChg>
        <pc:spChg chg="add 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81" creationId="{7A9214C6-B5D1-4DB7-FB31-82B5152061C6}"/>
          </ac:spMkLst>
        </pc:spChg>
        <pc:spChg chg="add mod">
          <ac:chgData name="Melissa Deen" userId="ba03956b-c437-4914-9342-e98dfe923436" providerId="ADAL" clId="{720E3C63-0B91-4687-A70A-74AF01CB09F9}" dt="2026-10-07T19:15:50.690" v="2534"/>
          <ac:spMkLst>
            <pc:docMk/>
            <pc:sldMk cId="3213035062" sldId="275"/>
            <ac:spMk id="92" creationId="{EC87263F-7448-B7C1-A978-D099CD1FC59F}"/>
          </ac:spMkLst>
        </pc:spChg>
        <pc:spChg chg="add 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101" creationId="{A4E48E7F-95DD-390F-E85C-4CC17FC90B58}"/>
          </ac:spMkLst>
        </pc:spChg>
        <pc:spChg chg="add 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102" creationId="{4B4D4D87-920C-04B3-B149-38849F06A685}"/>
          </ac:spMkLst>
        </pc:spChg>
        <pc:spChg chg="add 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103" creationId="{76ED82B2-875F-F8A5-05B7-8BAEDF8696CE}"/>
          </ac:spMkLst>
        </pc:spChg>
        <pc:spChg chg="add 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108" creationId="{73FA91CF-B268-AFDD-800C-4EE85289DE8F}"/>
          </ac:spMkLst>
        </pc:spChg>
        <pc:spChg chg="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123" creationId="{CC16FF25-4FAC-C00B-2378-1D4823D9D66A}"/>
          </ac:spMkLst>
        </pc:spChg>
        <pc:spChg chg="mod">
          <ac:chgData name="Melissa Deen" userId="ba03956b-c437-4914-9342-e98dfe923436" providerId="ADAL" clId="{720E3C63-0B91-4687-A70A-74AF01CB09F9}" dt="2026-10-07T19:15:48.169" v="2533"/>
          <ac:spMkLst>
            <pc:docMk/>
            <pc:sldMk cId="3213035062" sldId="275"/>
            <ac:spMk id="129" creationId="{7D22A6CF-FAD0-E223-17CF-9E5400538B08}"/>
          </ac:spMkLst>
        </pc:spChg>
        <pc:spChg chg="add del">
          <ac:chgData name="Melissa Deen" userId="ba03956b-c437-4914-9342-e98dfe923436" providerId="ADAL" clId="{720E3C63-0B91-4687-A70A-74AF01CB09F9}" dt="2026-10-07T19:17:23.359" v="2544" actId="26606"/>
          <ac:spMkLst>
            <pc:docMk/>
            <pc:sldMk cId="3213035062" sldId="275"/>
            <ac:spMk id="140" creationId="{3DAD86CA-8235-409B-982B-5E7A033E2392}"/>
          </ac:spMkLst>
        </pc:spChg>
        <pc:spChg chg="add del">
          <ac:chgData name="Melissa Deen" userId="ba03956b-c437-4914-9342-e98dfe923436" providerId="ADAL" clId="{720E3C63-0B91-4687-A70A-74AF01CB09F9}" dt="2026-10-07T19:17:23.359" v="2544" actId="26606"/>
          <ac:spMkLst>
            <pc:docMk/>
            <pc:sldMk cId="3213035062" sldId="275"/>
            <ac:spMk id="141" creationId="{9F234FBA-3501-47B4-AE0C-AA4AFBC8F603}"/>
          </ac:spMkLst>
        </pc:spChg>
        <pc:spChg chg="add del">
          <ac:chgData name="Melissa Deen" userId="ba03956b-c437-4914-9342-e98dfe923436" providerId="ADAL" clId="{720E3C63-0B91-4687-A70A-74AF01CB09F9}" dt="2026-10-07T19:17:23.359" v="2544" actId="26606"/>
          <ac:spMkLst>
            <pc:docMk/>
            <pc:sldMk cId="3213035062" sldId="275"/>
            <ac:spMk id="142" creationId="{B5EF893B-0491-416E-9D33-BADE9600792A}"/>
          </ac:spMkLst>
        </pc:spChg>
        <pc:spChg chg="add del">
          <ac:chgData name="Melissa Deen" userId="ba03956b-c437-4914-9342-e98dfe923436" providerId="ADAL" clId="{720E3C63-0B91-4687-A70A-74AF01CB09F9}" dt="2026-10-07T19:17:14.427" v="2542" actId="26606"/>
          <ac:spMkLst>
            <pc:docMk/>
            <pc:sldMk cId="3213035062" sldId="275"/>
            <ac:spMk id="143" creationId="{2215C6C6-E45C-4179-9FC1-E8A4C1D47430}"/>
          </ac:spMkLst>
        </pc:spChg>
        <pc:spChg chg="add del">
          <ac:chgData name="Melissa Deen" userId="ba03956b-c437-4914-9342-e98dfe923436" providerId="ADAL" clId="{720E3C63-0B91-4687-A70A-74AF01CB09F9}" dt="2026-10-07T19:18:31.413" v="2546" actId="26606"/>
          <ac:spMkLst>
            <pc:docMk/>
            <pc:sldMk cId="3213035062" sldId="275"/>
            <ac:spMk id="148" creationId="{63644BFD-D22E-4019-B666-387DA51AEAFD}"/>
          </ac:spMkLst>
        </pc:spChg>
        <pc:spChg chg="add del">
          <ac:chgData name="Melissa Deen" userId="ba03956b-c437-4914-9342-e98dfe923436" providerId="ADAL" clId="{720E3C63-0B91-4687-A70A-74AF01CB09F9}" dt="2026-10-07T19:17:14.427" v="2542" actId="26606"/>
          <ac:spMkLst>
            <pc:docMk/>
            <pc:sldMk cId="3213035062" sldId="275"/>
            <ac:spMk id="149" creationId="{3776B14B-F2F4-4825-8DA8-8C7A0F2B3960}"/>
          </ac:spMkLst>
        </pc:spChg>
        <pc:spChg chg="add del">
          <ac:chgData name="Melissa Deen" userId="ba03956b-c437-4914-9342-e98dfe923436" providerId="ADAL" clId="{720E3C63-0B91-4687-A70A-74AF01CB09F9}" dt="2026-10-07T19:18:31.413" v="2546" actId="26606"/>
          <ac:spMkLst>
            <pc:docMk/>
            <pc:sldMk cId="3213035062" sldId="275"/>
            <ac:spMk id="151" creationId="{3776B14B-F2F4-4825-8DA8-8C7A0F2B3960}"/>
          </ac:spMkLst>
        </pc:spChg>
        <pc:spChg chg="add del">
          <ac:chgData name="Melissa Deen" userId="ba03956b-c437-4914-9342-e98dfe923436" providerId="ADAL" clId="{720E3C63-0B91-4687-A70A-74AF01CB09F9}" dt="2026-10-07T19:18:41.007" v="2548" actId="26606"/>
          <ac:spMkLst>
            <pc:docMk/>
            <pc:sldMk cId="3213035062" sldId="275"/>
            <ac:spMk id="152" creationId="{63644BFD-D22E-4019-B666-387DA51AEAFD}"/>
          </ac:spMkLst>
        </pc:spChg>
        <pc:spChg chg="add del">
          <ac:chgData name="Melissa Deen" userId="ba03956b-c437-4914-9342-e98dfe923436" providerId="ADAL" clId="{720E3C63-0B91-4687-A70A-74AF01CB09F9}" dt="2026-10-07T19:18:41.007" v="2548" actId="26606"/>
          <ac:spMkLst>
            <pc:docMk/>
            <pc:sldMk cId="3213035062" sldId="275"/>
            <ac:spMk id="156" creationId="{3776B14B-F2F4-4825-8DA8-8C7A0F2B3960}"/>
          </ac:spMkLst>
        </pc:spChg>
        <pc:spChg chg="add del">
          <ac:chgData name="Melissa Deen" userId="ba03956b-c437-4914-9342-e98dfe923436" providerId="ADAL" clId="{720E3C63-0B91-4687-A70A-74AF01CB09F9}" dt="2026-10-07T19:19:01.314" v="2564" actId="26606"/>
          <ac:spMkLst>
            <pc:docMk/>
            <pc:sldMk cId="3213035062" sldId="275"/>
            <ac:spMk id="158" creationId="{2215C6C6-E45C-4179-9FC1-E8A4C1D47430}"/>
          </ac:spMkLst>
        </pc:spChg>
        <pc:spChg chg="add del">
          <ac:chgData name="Melissa Deen" userId="ba03956b-c437-4914-9342-e98dfe923436" providerId="ADAL" clId="{720E3C63-0B91-4687-A70A-74AF01CB09F9}" dt="2026-10-07T19:19:01.314" v="2564" actId="26606"/>
          <ac:spMkLst>
            <pc:docMk/>
            <pc:sldMk cId="3213035062" sldId="275"/>
            <ac:spMk id="160" creationId="{3776B14B-F2F4-4825-8DA8-8C7A0F2B3960}"/>
          </ac:spMkLst>
        </pc:spChg>
        <pc:grpChg chg="add del">
          <ac:chgData name="Melissa Deen" userId="ba03956b-c437-4914-9342-e98dfe923436" providerId="ADAL" clId="{720E3C63-0B91-4687-A70A-74AF01CB09F9}" dt="2026-10-07T19:19:01.314" v="2564" actId="26606"/>
          <ac:grpSpMkLst>
            <pc:docMk/>
            <pc:sldMk cId="3213035062" sldId="275"/>
            <ac:grpSpMk id="9" creationId="{5FE9FE4C-C9E0-4C54-8010-EA9D29CD4D59}"/>
          </ac:grpSpMkLst>
        </pc:grpChg>
        <pc:grpChg chg="add del">
          <ac:chgData name="Melissa Deen" userId="ba03956b-c437-4914-9342-e98dfe923436" providerId="ADAL" clId="{720E3C63-0B91-4687-A70A-74AF01CB09F9}" dt="2026-10-07T19:17:14.427" v="2542" actId="26606"/>
          <ac:grpSpMkLst>
            <pc:docMk/>
            <pc:sldMk cId="3213035062" sldId="275"/>
            <ac:grpSpMk id="145" creationId="{5FE9FE4C-C9E0-4C54-8010-EA9D29CD4D59}"/>
          </ac:grpSpMkLst>
        </pc:grpChg>
        <pc:grpChg chg="add del">
          <ac:chgData name="Melissa Deen" userId="ba03956b-c437-4914-9342-e98dfe923436" providerId="ADAL" clId="{720E3C63-0B91-4687-A70A-74AF01CB09F9}" dt="2026-10-07T19:18:31.413" v="2546" actId="26606"/>
          <ac:grpSpMkLst>
            <pc:docMk/>
            <pc:sldMk cId="3213035062" sldId="275"/>
            <ac:grpSpMk id="150" creationId="{5FE9FE4C-C9E0-4C54-8010-EA9D29CD4D59}"/>
          </ac:grpSpMkLst>
        </pc:grpChg>
        <pc:grpChg chg="add del">
          <ac:chgData name="Melissa Deen" userId="ba03956b-c437-4914-9342-e98dfe923436" providerId="ADAL" clId="{720E3C63-0B91-4687-A70A-74AF01CB09F9}" dt="2026-10-07T19:18:41.007" v="2548" actId="26606"/>
          <ac:grpSpMkLst>
            <pc:docMk/>
            <pc:sldMk cId="3213035062" sldId="275"/>
            <ac:grpSpMk id="153" creationId="{5FE9FE4C-C9E0-4C54-8010-EA9D29CD4D59}"/>
          </ac:grpSpMkLst>
        </pc:grpChg>
        <pc:grpChg chg="add del">
          <ac:chgData name="Melissa Deen" userId="ba03956b-c437-4914-9342-e98dfe923436" providerId="ADAL" clId="{720E3C63-0B91-4687-A70A-74AF01CB09F9}" dt="2026-10-07T19:19:01.314" v="2564" actId="26606"/>
          <ac:grpSpMkLst>
            <pc:docMk/>
            <pc:sldMk cId="3213035062" sldId="275"/>
            <ac:grpSpMk id="159" creationId="{5FE9FE4C-C9E0-4C54-8010-EA9D29CD4D59}"/>
          </ac:grpSpMkLst>
        </pc:grpChg>
        <pc:picChg chg="del mod">
          <ac:chgData name="Melissa Deen" userId="ba03956b-c437-4914-9342-e98dfe923436" providerId="ADAL" clId="{720E3C63-0B91-4687-A70A-74AF01CB09F9}" dt="2026-10-07T19:15:46.921" v="2532" actId="478"/>
          <ac:picMkLst>
            <pc:docMk/>
            <pc:sldMk cId="3213035062" sldId="275"/>
            <ac:picMk id="2" creationId="{10BDCA76-AE35-ABA0-4BCC-3553C28D35CB}"/>
          </ac:picMkLst>
        </pc:picChg>
        <pc:picChg chg="add mod">
          <ac:chgData name="Melissa Deen" userId="ba03956b-c437-4914-9342-e98dfe923436" providerId="ADAL" clId="{720E3C63-0B91-4687-A70A-74AF01CB09F9}" dt="2026-10-07T19:20:00.521" v="2572" actId="14100"/>
          <ac:picMkLst>
            <pc:docMk/>
            <pc:sldMk cId="3213035062" sldId="275"/>
            <ac:picMk id="138" creationId="{D2EB72D3-B63B-E380-A9E8-C63E968AC665}"/>
          </ac:picMkLst>
        </pc:picChg>
        <pc:cxnChg chg="add del">
          <ac:chgData name="Melissa Deen" userId="ba03956b-c437-4914-9342-e98dfe923436" providerId="ADAL" clId="{720E3C63-0B91-4687-A70A-74AF01CB09F9}" dt="2026-10-07T19:17:23.359" v="2544" actId="26606"/>
          <ac:cxnSpMkLst>
            <pc:docMk/>
            <pc:sldMk cId="3213035062" sldId="275"/>
            <ac:cxnSpMk id="144" creationId="{469F4FF8-F8B0-4630-BA1B-0D8B324CD5FF}"/>
          </ac:cxnSpMkLst>
        </pc:cxnChg>
      </pc:sldChg>
      <pc:sldChg chg="addSp delSp del delDesignElem">
        <pc:chgData name="Melissa Deen" userId="ba03956b-c437-4914-9342-e98dfe923436" providerId="ADAL" clId="{720E3C63-0B91-4687-A70A-74AF01CB09F9}" dt="2026-10-07T20:41:26.649" v="3396" actId="47"/>
        <pc:sldMkLst>
          <pc:docMk/>
          <pc:sldMk cId="1688106879" sldId="276"/>
        </pc:sldMkLst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1688106879" sldId="276"/>
            <ac:spMk id="8" creationId="{C2554CA6-288E-4202-BC52-2E5A8F0C0AED}"/>
          </ac:spMkLst>
        </pc:spChg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1688106879" sldId="276"/>
            <ac:spMk id="10" creationId="{B10BB131-AC8E-4A8E-A5D1-36260F720C3B}"/>
          </ac:spMkLst>
        </pc:spChg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1688106879" sldId="276"/>
            <ac:spMk id="12" creationId="{5B7778FC-632E-4DCA-A7CB-0D7731CCF970}"/>
          </ac:spMkLst>
        </pc:spChg>
        <pc:spChg chg="add del">
          <ac:chgData name="Melissa Deen" userId="ba03956b-c437-4914-9342-e98dfe923436" providerId="ADAL" clId="{720E3C63-0B91-4687-A70A-74AF01CB09F9}" dt="2026-09-09T14:50:55.616" v="94"/>
          <ac:spMkLst>
            <pc:docMk/>
            <pc:sldMk cId="1688106879" sldId="276"/>
            <ac:spMk id="14" creationId="{FA23A907-97FB-4A8F-880A-DD77401C4296}"/>
          </ac:spMkLst>
        </pc:spChg>
      </pc:sldChg>
      <pc:sldChg chg="addSp delSp modSp new mod setBg modClrScheme chgLayout">
        <pc:chgData name="Melissa Deen" userId="ba03956b-c437-4914-9342-e98dfe923436" providerId="ADAL" clId="{720E3C63-0B91-4687-A70A-74AF01CB09F9}" dt="2026-10-07T12:59:03.086" v="917" actId="2711"/>
        <pc:sldMkLst>
          <pc:docMk/>
          <pc:sldMk cId="47799432" sldId="278"/>
        </pc:sldMkLst>
        <pc:spChg chg="add del mod">
          <ac:chgData name="Melissa Deen" userId="ba03956b-c437-4914-9342-e98dfe923436" providerId="ADAL" clId="{720E3C63-0B91-4687-A70A-74AF01CB09F9}" dt="2026-10-07T12:55:40.011" v="905"/>
          <ac:spMkLst>
            <pc:docMk/>
            <pc:sldMk cId="47799432" sldId="278"/>
            <ac:spMk id="2" creationId="{EE24D968-AD23-7B20-A064-71552C379230}"/>
          </ac:spMkLst>
        </pc:spChg>
        <pc:spChg chg="add del mod">
          <ac:chgData name="Melissa Deen" userId="ba03956b-c437-4914-9342-e98dfe923436" providerId="ADAL" clId="{720E3C63-0B91-4687-A70A-74AF01CB09F9}" dt="2026-10-07T12:55:43.048" v="908"/>
          <ac:spMkLst>
            <pc:docMk/>
            <pc:sldMk cId="47799432" sldId="278"/>
            <ac:spMk id="3" creationId="{5D51D651-C414-4712-A9B1-8F37A862B3D7}"/>
          </ac:spMkLst>
        </pc:spChg>
        <pc:spChg chg="add mod ord">
          <ac:chgData name="Melissa Deen" userId="ba03956b-c437-4914-9342-e98dfe923436" providerId="ADAL" clId="{720E3C63-0B91-4687-A70A-74AF01CB09F9}" dt="2026-10-07T12:59:03.086" v="917" actId="2711"/>
          <ac:spMkLst>
            <pc:docMk/>
            <pc:sldMk cId="47799432" sldId="278"/>
            <ac:spMk id="4" creationId="{D4AD2C6D-FDB3-42BD-123D-3416A457BC58}"/>
          </ac:spMkLst>
        </pc:spChg>
        <pc:spChg chg="add mod">
          <ac:chgData name="Melissa Deen" userId="ba03956b-c437-4914-9342-e98dfe923436" providerId="ADAL" clId="{720E3C63-0B91-4687-A70A-74AF01CB09F9}" dt="2026-09-09T15:36:50.883" v="621" actId="207"/>
          <ac:spMkLst>
            <pc:docMk/>
            <pc:sldMk cId="47799432" sldId="278"/>
            <ac:spMk id="26" creationId="{A6FECE1D-88C5-357F-2BF9-C7E1B54F1E04}"/>
          </ac:spMkLst>
        </pc:spChg>
        <pc:spChg chg="add">
          <ac:chgData name="Melissa Deen" userId="ba03956b-c437-4914-9342-e98dfe923436" providerId="ADAL" clId="{720E3C63-0B91-4687-A70A-74AF01CB09F9}" dt="2026-09-09T15:04:54.956" v="342" actId="26606"/>
          <ac:spMkLst>
            <pc:docMk/>
            <pc:sldMk cId="47799432" sldId="278"/>
            <ac:spMk id="34" creationId="{04357C93-F0CB-4A1C-8F77-4E9063789819}"/>
          </ac:spMkLst>
        </pc:spChg>
        <pc:spChg chg="add">
          <ac:chgData name="Melissa Deen" userId="ba03956b-c437-4914-9342-e98dfe923436" providerId="ADAL" clId="{720E3C63-0B91-4687-A70A-74AF01CB09F9}" dt="2026-09-09T15:04:54.956" v="342" actId="26606"/>
          <ac:spMkLst>
            <pc:docMk/>
            <pc:sldMk cId="47799432" sldId="278"/>
            <ac:spMk id="48" creationId="{42D91A80-424C-43FF-B36B-58B851DC5EB1}"/>
          </ac:spMkLst>
        </pc:spChg>
        <pc:spChg chg="add">
          <ac:chgData name="Melissa Deen" userId="ba03956b-c437-4914-9342-e98dfe923436" providerId="ADAL" clId="{720E3C63-0B91-4687-A70A-74AF01CB09F9}" dt="2026-09-09T15:04:54.956" v="342" actId="26606"/>
          <ac:spMkLst>
            <pc:docMk/>
            <pc:sldMk cId="47799432" sldId="278"/>
            <ac:spMk id="49" creationId="{99413ED5-9ED4-4772-BCE4-2BCAE6B12E35}"/>
          </ac:spMkLst>
        </pc:spChg>
        <pc:spChg chg="add">
          <ac:chgData name="Melissa Deen" userId="ba03956b-c437-4914-9342-e98dfe923436" providerId="ADAL" clId="{720E3C63-0B91-4687-A70A-74AF01CB09F9}" dt="2026-09-09T15:04:54.956" v="342" actId="26606"/>
          <ac:spMkLst>
            <pc:docMk/>
            <pc:sldMk cId="47799432" sldId="278"/>
            <ac:spMk id="50" creationId="{90F533E9-6690-41A8-A372-4C6C622D028D}"/>
          </ac:spMkLst>
        </pc:spChg>
        <pc:grpChg chg="add mod">
          <ac:chgData name="Melissa Deen" userId="ba03956b-c437-4914-9342-e98dfe923436" providerId="ADAL" clId="{720E3C63-0B91-4687-A70A-74AF01CB09F9}" dt="2026-09-09T15:34:40.911" v="615" actId="1035"/>
          <ac:grpSpMkLst>
            <pc:docMk/>
            <pc:sldMk cId="47799432" sldId="278"/>
            <ac:grpSpMk id="27" creationId="{7F2E4D55-8201-9FAC-1F1E-1145E93E0473}"/>
          </ac:grpSpMkLst>
        </pc:grpChg>
        <pc:picChg chg="add mod ord modCrop">
          <ac:chgData name="Melissa Deen" userId="ba03956b-c437-4914-9342-e98dfe923436" providerId="ADAL" clId="{720E3C63-0B91-4687-A70A-74AF01CB09F9}" dt="2026-09-09T15:27:49.188" v="365" actId="1076"/>
          <ac:picMkLst>
            <pc:docMk/>
            <pc:sldMk cId="47799432" sldId="278"/>
            <ac:picMk id="7" creationId="{4C26BD96-21FB-B3BC-B0A2-6FA7395CE3F4}"/>
          </ac:picMkLst>
        </pc:picChg>
        <pc:picChg chg="add del mod ord topLvl">
          <ac:chgData name="Melissa Deen" userId="ba03956b-c437-4914-9342-e98dfe923436" providerId="ADAL" clId="{720E3C63-0B91-4687-A70A-74AF01CB09F9}" dt="2026-09-09T15:34:40.911" v="615" actId="1035"/>
          <ac:picMkLst>
            <pc:docMk/>
            <pc:sldMk cId="47799432" sldId="278"/>
            <ac:picMk id="9" creationId="{3267A79A-7378-C700-0E11-DC85C71A808A}"/>
          </ac:picMkLst>
        </pc:picChg>
        <pc:picChg chg="add mod">
          <ac:chgData name="Melissa Deen" userId="ba03956b-c437-4914-9342-e98dfe923436" providerId="ADAL" clId="{720E3C63-0B91-4687-A70A-74AF01CB09F9}" dt="2026-09-09T15:34:55.131" v="618" actId="14100"/>
          <ac:picMkLst>
            <pc:docMk/>
            <pc:sldMk cId="47799432" sldId="278"/>
            <ac:picMk id="12" creationId="{BDF7D079-BB24-53C1-D41D-08E2E1F2E1BD}"/>
          </ac:picMkLst>
        </pc:picChg>
        <pc:picChg chg="add mod">
          <ac:chgData name="Melissa Deen" userId="ba03956b-c437-4914-9342-e98dfe923436" providerId="ADAL" clId="{720E3C63-0B91-4687-A70A-74AF01CB09F9}" dt="2026-09-09T15:34:40.911" v="615" actId="1035"/>
          <ac:picMkLst>
            <pc:docMk/>
            <pc:sldMk cId="47799432" sldId="278"/>
            <ac:picMk id="14" creationId="{45C9C553-13DF-FF84-DFD2-06898E59636E}"/>
          </ac:picMkLst>
        </pc:picChg>
      </pc:sldChg>
      <pc:sldChg chg="addSp delSp modSp new mod ord">
        <pc:chgData name="Melissa Deen" userId="ba03956b-c437-4914-9342-e98dfe923436" providerId="ADAL" clId="{720E3C63-0B91-4687-A70A-74AF01CB09F9}" dt="2026-10-07T13:23:20.097" v="1185" actId="1036"/>
        <pc:sldMkLst>
          <pc:docMk/>
          <pc:sldMk cId="201508917" sldId="279"/>
        </pc:sldMkLst>
        <pc:spChg chg="mod">
          <ac:chgData name="Melissa Deen" userId="ba03956b-c437-4914-9342-e98dfe923436" providerId="ADAL" clId="{720E3C63-0B91-4687-A70A-74AF01CB09F9}" dt="2026-10-07T13:05:13.806" v="958" actId="255"/>
          <ac:spMkLst>
            <pc:docMk/>
            <pc:sldMk cId="201508917" sldId="279"/>
            <ac:spMk id="2" creationId="{9B537C79-4D2A-8056-A040-714D6F2B8D79}"/>
          </ac:spMkLst>
        </pc:spChg>
        <pc:spChg chg="del">
          <ac:chgData name="Melissa Deen" userId="ba03956b-c437-4914-9342-e98dfe923436" providerId="ADAL" clId="{720E3C63-0B91-4687-A70A-74AF01CB09F9}" dt="2026-10-07T13:08:15.305" v="959" actId="478"/>
          <ac:spMkLst>
            <pc:docMk/>
            <pc:sldMk cId="201508917" sldId="279"/>
            <ac:spMk id="3" creationId="{3446D6B6-3631-874F-BE48-F4479C487FD5}"/>
          </ac:spMkLst>
        </pc:spChg>
        <pc:spChg chg="add del mod">
          <ac:chgData name="Melissa Deen" userId="ba03956b-c437-4914-9342-e98dfe923436" providerId="ADAL" clId="{720E3C63-0B91-4687-A70A-74AF01CB09F9}" dt="2026-10-07T13:22:38.265" v="1167" actId="21"/>
          <ac:spMkLst>
            <pc:docMk/>
            <pc:sldMk cId="201508917" sldId="279"/>
            <ac:spMk id="5" creationId="{9AE001CF-3E49-4735-F4C9-4B2C048F8D34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6" creationId="{1F9CC051-59E4-E2EF-B825-A231F77934A1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8" creationId="{30D0BB50-0548-B76B-E504-55825008C72F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10" creationId="{F6D8EB07-74D8-6BC3-2846-9C1872840922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12" creationId="{775F5493-ACE0-A4E9-A9FC-5128B520CE45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14" creationId="{0D472F7F-B340-F42D-4017-612C4255BEB5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16" creationId="{C8510F6C-B328-FDFB-4B79-7FCBF31B2863}"/>
          </ac:spMkLst>
        </pc:spChg>
        <pc:spChg chg="add del mod">
          <ac:chgData name="Melissa Deen" userId="ba03956b-c437-4914-9342-e98dfe923436" providerId="ADAL" clId="{720E3C63-0B91-4687-A70A-74AF01CB09F9}" dt="2026-10-07T13:08:38.578" v="969" actId="478"/>
          <ac:spMkLst>
            <pc:docMk/>
            <pc:sldMk cId="201508917" sldId="279"/>
            <ac:spMk id="18" creationId="{CB2B0F41-5015-5336-D023-2439087B4257}"/>
          </ac:spMkLst>
        </pc:spChg>
        <pc:spChg chg="add mod">
          <ac:chgData name="Melissa Deen" userId="ba03956b-c437-4914-9342-e98dfe923436" providerId="ADAL" clId="{720E3C63-0B91-4687-A70A-74AF01CB09F9}" dt="2026-10-07T13:10:48.680" v="1003" actId="1037"/>
          <ac:spMkLst>
            <pc:docMk/>
            <pc:sldMk cId="201508917" sldId="279"/>
            <ac:spMk id="20" creationId="{68F4D703-3412-D6C4-6EE7-E3536C5E76E6}"/>
          </ac:spMkLst>
        </pc:spChg>
        <pc:spChg chg="add mod">
          <ac:chgData name="Melissa Deen" userId="ba03956b-c437-4914-9342-e98dfe923436" providerId="ADAL" clId="{720E3C63-0B91-4687-A70A-74AF01CB09F9}" dt="2026-10-07T13:19:26.513" v="1150" actId="207"/>
          <ac:spMkLst>
            <pc:docMk/>
            <pc:sldMk cId="201508917" sldId="279"/>
            <ac:spMk id="22" creationId="{3465688C-DFC5-F2DE-824C-0DE04731D428}"/>
          </ac:spMkLst>
        </pc:spChg>
        <pc:spChg chg="add mod">
          <ac:chgData name="Melissa Deen" userId="ba03956b-c437-4914-9342-e98dfe923436" providerId="ADAL" clId="{720E3C63-0B91-4687-A70A-74AF01CB09F9}" dt="2026-10-07T13:16:09.403" v="1073" actId="1037"/>
          <ac:spMkLst>
            <pc:docMk/>
            <pc:sldMk cId="201508917" sldId="279"/>
            <ac:spMk id="24" creationId="{81661199-A837-7A88-F10C-D8F6F24C2156}"/>
          </ac:spMkLst>
        </pc:spChg>
        <pc:spChg chg="add mod">
          <ac:chgData name="Melissa Deen" userId="ba03956b-c437-4914-9342-e98dfe923436" providerId="ADAL" clId="{720E3C63-0B91-4687-A70A-74AF01CB09F9}" dt="2026-10-07T13:18:36.351" v="1145" actId="122"/>
          <ac:spMkLst>
            <pc:docMk/>
            <pc:sldMk cId="201508917" sldId="279"/>
            <ac:spMk id="26" creationId="{06BE7C66-F9D4-2E2D-B9A4-30720D0A8253}"/>
          </ac:spMkLst>
        </pc:spChg>
        <pc:spChg chg="add mod">
          <ac:chgData name="Melissa Deen" userId="ba03956b-c437-4914-9342-e98dfe923436" providerId="ADAL" clId="{720E3C63-0B91-4687-A70A-74AF01CB09F9}" dt="2026-10-07T13:19:13.362" v="1148" actId="207"/>
          <ac:spMkLst>
            <pc:docMk/>
            <pc:sldMk cId="201508917" sldId="279"/>
            <ac:spMk id="28" creationId="{E0F64F2F-72E0-C3C5-851C-82C3686C315B}"/>
          </ac:spMkLst>
        </pc:spChg>
        <pc:spChg chg="add mod">
          <ac:chgData name="Melissa Deen" userId="ba03956b-c437-4914-9342-e98dfe923436" providerId="ADAL" clId="{720E3C63-0B91-4687-A70A-74AF01CB09F9}" dt="2026-10-07T13:19:21.258" v="1149" actId="207"/>
          <ac:spMkLst>
            <pc:docMk/>
            <pc:sldMk cId="201508917" sldId="279"/>
            <ac:spMk id="30" creationId="{463DC407-7ABA-A4A2-96A0-FD1C1F120C0D}"/>
          </ac:spMkLst>
        </pc:spChg>
        <pc:spChg chg="add mod">
          <ac:chgData name="Melissa Deen" userId="ba03956b-c437-4914-9342-e98dfe923436" providerId="ADAL" clId="{720E3C63-0B91-4687-A70A-74AF01CB09F9}" dt="2026-10-07T13:11:03.701" v="1032" actId="1037"/>
          <ac:spMkLst>
            <pc:docMk/>
            <pc:sldMk cId="201508917" sldId="279"/>
            <ac:spMk id="32" creationId="{85D734B4-2AE9-090B-EAEB-6C4403620E99}"/>
          </ac:spMkLst>
        </pc:spChg>
        <pc:spChg chg="add mod">
          <ac:chgData name="Melissa Deen" userId="ba03956b-c437-4914-9342-e98dfe923436" providerId="ADAL" clId="{720E3C63-0B91-4687-A70A-74AF01CB09F9}" dt="2026-10-07T13:18:17.477" v="1114" actId="21"/>
          <ac:spMkLst>
            <pc:docMk/>
            <pc:sldMk cId="201508917" sldId="279"/>
            <ac:spMk id="34" creationId="{7DA30E6C-E9BD-F1F5-0FA2-F557BED89B72}"/>
          </ac:spMkLst>
        </pc:spChg>
        <pc:spChg chg="add mod">
          <ac:chgData name="Melissa Deen" userId="ba03956b-c437-4914-9342-e98dfe923436" providerId="ADAL" clId="{720E3C63-0B91-4687-A70A-74AF01CB09F9}" dt="2026-10-07T13:17:59.682" v="1112" actId="20577"/>
          <ac:spMkLst>
            <pc:docMk/>
            <pc:sldMk cId="201508917" sldId="279"/>
            <ac:spMk id="36" creationId="{EE93A184-3E1E-2B45-AB35-646946DC3B46}"/>
          </ac:spMkLst>
        </pc:spChg>
        <pc:spChg chg="add mod">
          <ac:chgData name="Melissa Deen" userId="ba03956b-c437-4914-9342-e98dfe923436" providerId="ADAL" clId="{720E3C63-0B91-4687-A70A-74AF01CB09F9}" dt="2026-10-07T13:18:31.223" v="1144" actId="1035"/>
          <ac:spMkLst>
            <pc:docMk/>
            <pc:sldMk cId="201508917" sldId="279"/>
            <ac:spMk id="38" creationId="{03532A99-CA94-D19C-F5A0-A2E97F7389B5}"/>
          </ac:spMkLst>
        </pc:spChg>
        <pc:spChg chg="add mod">
          <ac:chgData name="Melissa Deen" userId="ba03956b-c437-4914-9342-e98dfe923436" providerId="ADAL" clId="{720E3C63-0B91-4687-A70A-74AF01CB09F9}" dt="2026-10-07T13:23:20.097" v="1185" actId="1036"/>
          <ac:spMkLst>
            <pc:docMk/>
            <pc:sldMk cId="201508917" sldId="279"/>
            <ac:spMk id="40" creationId="{8080EA1D-E3B4-B123-A1D1-E855EB19C8CD}"/>
          </ac:spMkLst>
        </pc:spChg>
      </pc:sldChg>
      <pc:sldChg chg="addSp delSp modSp new del mod setBg addAnim delAnim">
        <pc:chgData name="Melissa Deen" userId="ba03956b-c437-4914-9342-e98dfe923436" providerId="ADAL" clId="{720E3C63-0B91-4687-A70A-74AF01CB09F9}" dt="2026-10-07T19:31:30.246" v="2763" actId="47"/>
        <pc:sldMkLst>
          <pc:docMk/>
          <pc:sldMk cId="897298313" sldId="280"/>
        </pc:sldMkLst>
        <pc:spChg chg="mod">
          <ac:chgData name="Melissa Deen" userId="ba03956b-c437-4914-9342-e98dfe923436" providerId="ADAL" clId="{720E3C63-0B91-4687-A70A-74AF01CB09F9}" dt="2026-10-07T19:09:23.324" v="2517" actId="26606"/>
          <ac:spMkLst>
            <pc:docMk/>
            <pc:sldMk cId="897298313" sldId="280"/>
            <ac:spMk id="2" creationId="{894E13A0-8C56-B638-BAC4-3ED401CC7B35}"/>
          </ac:spMkLst>
        </pc:spChg>
        <pc:spChg chg="del">
          <ac:chgData name="Melissa Deen" userId="ba03956b-c437-4914-9342-e98dfe923436" providerId="ADAL" clId="{720E3C63-0B91-4687-A70A-74AF01CB09F9}" dt="2026-10-07T13:32:43.031" v="1567" actId="478"/>
          <ac:spMkLst>
            <pc:docMk/>
            <pc:sldMk cId="897298313" sldId="280"/>
            <ac:spMk id="3" creationId="{96459DD7-63FB-08B0-BE08-931A4F86CB96}"/>
          </ac:spMkLst>
        </pc:spChg>
        <pc:spChg chg="add del">
          <ac:chgData name="Melissa Deen" userId="ba03956b-c437-4914-9342-e98dfe923436" providerId="ADAL" clId="{720E3C63-0B91-4687-A70A-74AF01CB09F9}" dt="2026-10-07T13:33:45.987" v="1596" actId="21"/>
          <ac:spMkLst>
            <pc:docMk/>
            <pc:sldMk cId="897298313" sldId="280"/>
            <ac:spMk id="5" creationId="{9611161D-768E-477F-A83E-3F8BA6FE0492}"/>
          </ac:spMkLst>
        </pc:spChg>
        <pc:spChg chg="add del mod">
          <ac:chgData name="Melissa Deen" userId="ba03956b-c437-4914-9342-e98dfe923436" providerId="ADAL" clId="{720E3C63-0B91-4687-A70A-74AF01CB09F9}" dt="2026-10-07T17:59:53.527" v="2006" actId="478"/>
          <ac:spMkLst>
            <pc:docMk/>
            <pc:sldMk cId="897298313" sldId="280"/>
            <ac:spMk id="7" creationId="{1BAE1C5C-F71C-5A24-FCAB-E0603988E429}"/>
          </ac:spMkLst>
        </pc:spChg>
        <pc:spChg chg="add del mod">
          <ac:chgData name="Melissa Deen" userId="ba03956b-c437-4914-9342-e98dfe923436" providerId="ADAL" clId="{720E3C63-0B91-4687-A70A-74AF01CB09F9}" dt="2026-10-07T13:32:57.878" v="1571" actId="478"/>
          <ac:spMkLst>
            <pc:docMk/>
            <pc:sldMk cId="897298313" sldId="280"/>
            <ac:spMk id="9" creationId="{50B6ABBA-4017-A7B9-4DB2-914597ABD8D7}"/>
          </ac:spMkLst>
        </pc:spChg>
        <pc:spChg chg="add del mod">
          <ac:chgData name="Melissa Deen" userId="ba03956b-c437-4914-9342-e98dfe923436" providerId="ADAL" clId="{720E3C63-0B91-4687-A70A-74AF01CB09F9}" dt="2026-10-07T13:32:56.479" v="1570" actId="478"/>
          <ac:spMkLst>
            <pc:docMk/>
            <pc:sldMk cId="897298313" sldId="280"/>
            <ac:spMk id="11" creationId="{333CA866-60D6-FF52-5D9A-E0AA01F05C1D}"/>
          </ac:spMkLst>
        </pc:spChg>
        <pc:spChg chg="add del mod">
          <ac:chgData name="Melissa Deen" userId="ba03956b-c437-4914-9342-e98dfe923436" providerId="ADAL" clId="{720E3C63-0B91-4687-A70A-74AF01CB09F9}" dt="2026-10-07T17:59:56.771" v="2007" actId="478"/>
          <ac:spMkLst>
            <pc:docMk/>
            <pc:sldMk cId="897298313" sldId="280"/>
            <ac:spMk id="13" creationId="{2630EF5E-6A77-205E-A483-60DD3C5639DA}"/>
          </ac:spMkLst>
        </pc:spChg>
        <pc:spChg chg="add del mod">
          <ac:chgData name="Melissa Deen" userId="ba03956b-c437-4914-9342-e98dfe923436" providerId="ADAL" clId="{720E3C63-0B91-4687-A70A-74AF01CB09F9}" dt="2026-10-07T17:59:56.771" v="2007" actId="478"/>
          <ac:spMkLst>
            <pc:docMk/>
            <pc:sldMk cId="897298313" sldId="280"/>
            <ac:spMk id="15" creationId="{65610907-E39E-1BB6-693A-FB4973F9C8B6}"/>
          </ac:spMkLst>
        </pc:spChg>
        <pc:spChg chg="add del mod">
          <ac:chgData name="Melissa Deen" userId="ba03956b-c437-4914-9342-e98dfe923436" providerId="ADAL" clId="{720E3C63-0B91-4687-A70A-74AF01CB09F9}" dt="2026-10-07T13:35:53.480" v="1668" actId="478"/>
          <ac:spMkLst>
            <pc:docMk/>
            <pc:sldMk cId="897298313" sldId="280"/>
            <ac:spMk id="17" creationId="{AF8B688D-38B5-ECE0-E976-53B45942B2F4}"/>
          </ac:spMkLst>
        </pc:spChg>
        <pc:spChg chg="add del mod">
          <ac:chgData name="Melissa Deen" userId="ba03956b-c437-4914-9342-e98dfe923436" providerId="ADAL" clId="{720E3C63-0B91-4687-A70A-74AF01CB09F9}" dt="2026-10-07T13:35:47.055" v="1666" actId="478"/>
          <ac:spMkLst>
            <pc:docMk/>
            <pc:sldMk cId="897298313" sldId="280"/>
            <ac:spMk id="19" creationId="{8E3AF673-EE65-434F-DED0-2549EE5BFD86}"/>
          </ac:spMkLst>
        </pc:spChg>
        <pc:spChg chg="add del mod">
          <ac:chgData name="Melissa Deen" userId="ba03956b-c437-4914-9342-e98dfe923436" providerId="ADAL" clId="{720E3C63-0B91-4687-A70A-74AF01CB09F9}" dt="2026-10-07T13:35:53.481" v="1670"/>
          <ac:spMkLst>
            <pc:docMk/>
            <pc:sldMk cId="897298313" sldId="280"/>
            <ac:spMk id="21" creationId="{1DD3C9FD-DB6D-9989-B9B9-B62EB056C944}"/>
          </ac:spMkLst>
        </pc:spChg>
        <pc:spChg chg="add del">
          <ac:chgData name="Melissa Deen" userId="ba03956b-c437-4914-9342-e98dfe923436" providerId="ADAL" clId="{720E3C63-0B91-4687-A70A-74AF01CB09F9}" dt="2026-10-07T19:08:13.502" v="2509" actId="478"/>
          <ac:spMkLst>
            <pc:docMk/>
            <pc:sldMk cId="897298313" sldId="280"/>
            <ac:spMk id="23" creationId="{091CBC54-B406-86EC-2D8B-A4FC37DCE4B4}"/>
          </ac:spMkLst>
        </pc:spChg>
        <pc:spChg chg="del mod">
          <ac:chgData name="Melissa Deen" userId="ba03956b-c437-4914-9342-e98dfe923436" providerId="ADAL" clId="{720E3C63-0B91-4687-A70A-74AF01CB09F9}" dt="2026-10-07T18:01:18.553" v="2014" actId="21"/>
          <ac:spMkLst>
            <pc:docMk/>
            <pc:sldMk cId="897298313" sldId="280"/>
            <ac:spMk id="25" creationId="{0A966E1D-D96F-DEA6-7649-B6C9395ADEDE}"/>
          </ac:spMkLst>
        </pc:spChg>
        <pc:spChg chg="add del mod">
          <ac:chgData name="Melissa Deen" userId="ba03956b-c437-4914-9342-e98dfe923436" providerId="ADAL" clId="{720E3C63-0B91-4687-A70A-74AF01CB09F9}" dt="2026-10-07T18:01:18.553" v="2014" actId="21"/>
          <ac:spMkLst>
            <pc:docMk/>
            <pc:sldMk cId="897298313" sldId="280"/>
            <ac:spMk id="27" creationId="{03C8596C-F0E6-E97F-3EC1-999726FADF21}"/>
          </ac:spMkLst>
        </pc:spChg>
        <pc:spChg chg="add mod">
          <ac:chgData name="Melissa Deen" userId="ba03956b-c437-4914-9342-e98dfe923436" providerId="ADAL" clId="{720E3C63-0B91-4687-A70A-74AF01CB09F9}" dt="2026-10-07T19:09:23.324" v="2517" actId="26606"/>
          <ac:spMkLst>
            <pc:docMk/>
            <pc:sldMk cId="897298313" sldId="280"/>
            <ac:spMk id="29" creationId="{D72F71A1-3128-4ED7-5403-8AE75851EF3C}"/>
          </ac:spMkLst>
        </pc:spChg>
        <pc:spChg chg="del mod">
          <ac:chgData name="Melissa Deen" userId="ba03956b-c437-4914-9342-e98dfe923436" providerId="ADAL" clId="{720E3C63-0B91-4687-A70A-74AF01CB09F9}" dt="2026-10-07T18:01:18.553" v="2014" actId="21"/>
          <ac:spMkLst>
            <pc:docMk/>
            <pc:sldMk cId="897298313" sldId="280"/>
            <ac:spMk id="31" creationId="{CDA135EB-6178-F9C7-02F7-2E22676BF7A0}"/>
          </ac:spMkLst>
        </pc:spChg>
        <pc:spChg chg="add del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33" creationId="{613D1E05-6940-91CE-16AD-9ED6A4DE28CF}"/>
          </ac:spMkLst>
        </pc:spChg>
        <pc:spChg chg="add del">
          <ac:chgData name="Melissa Deen" userId="ba03956b-c437-4914-9342-e98dfe923436" providerId="ADAL" clId="{720E3C63-0B91-4687-A70A-74AF01CB09F9}" dt="2026-10-07T19:09:23.300" v="2516" actId="26606"/>
          <ac:spMkLst>
            <pc:docMk/>
            <pc:sldMk cId="897298313" sldId="280"/>
            <ac:spMk id="34" creationId="{4522B21E-B2B9-4C72-9A71-C87EFD137480}"/>
          </ac:spMkLst>
        </pc:spChg>
        <pc:spChg chg="add 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35" creationId="{1E00D394-E1F5-4299-0140-AC941F28FC1D}"/>
          </ac:spMkLst>
        </pc:spChg>
        <pc:spChg chg="add del">
          <ac:chgData name="Melissa Deen" userId="ba03956b-c437-4914-9342-e98dfe923436" providerId="ADAL" clId="{720E3C63-0B91-4687-A70A-74AF01CB09F9}" dt="2026-10-07T19:09:23.300" v="2516" actId="26606"/>
          <ac:spMkLst>
            <pc:docMk/>
            <pc:sldMk cId="897298313" sldId="280"/>
            <ac:spMk id="36" creationId="{5EB7D2A2-F448-44D4-938C-DC84CBCB3B1E}"/>
          </ac:spMkLst>
        </pc:spChg>
        <pc:spChg chg="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37" creationId="{E876B7E8-24A1-EF1F-69F1-CB5834929D91}"/>
          </ac:spMkLst>
        </pc:spChg>
        <pc:spChg chg="add del">
          <ac:chgData name="Melissa Deen" userId="ba03956b-c437-4914-9342-e98dfe923436" providerId="ADAL" clId="{720E3C63-0B91-4687-A70A-74AF01CB09F9}" dt="2026-10-07T19:09:23.300" v="2516" actId="26606"/>
          <ac:spMkLst>
            <pc:docMk/>
            <pc:sldMk cId="897298313" sldId="280"/>
            <ac:spMk id="38" creationId="{871AEA07-1E14-44B4-8E55-64EF049CD66F}"/>
          </ac:spMkLst>
        </pc:spChg>
        <pc:spChg chg="add 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39" creationId="{49EBF9BE-6462-142C-F5FB-ED00C6A692E4}"/>
          </ac:spMkLst>
        </pc:spChg>
        <pc:spChg chg="add 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41" creationId="{C16AA237-800C-C26F-1D2D-ED3AA2185639}"/>
          </ac:spMkLst>
        </pc:spChg>
        <pc:spChg chg="add">
          <ac:chgData name="Melissa Deen" userId="ba03956b-c437-4914-9342-e98dfe923436" providerId="ADAL" clId="{720E3C63-0B91-4687-A70A-74AF01CB09F9}" dt="2026-10-07T19:09:23.324" v="2517" actId="26606"/>
          <ac:spMkLst>
            <pc:docMk/>
            <pc:sldMk cId="897298313" sldId="280"/>
            <ac:spMk id="42" creationId="{9095C1F4-AE7F-44E4-8693-40D3D6831140}"/>
          </ac:spMkLst>
        </pc:spChg>
        <pc:spChg chg="add 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43" creationId="{E79ED565-D156-3C63-DFB1-5966687F907D}"/>
          </ac:spMkLst>
        </pc:spChg>
        <pc:spChg chg="add 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45" creationId="{A9E0A66C-9A84-899A-E2C7-7FC867EB1859}"/>
          </ac:spMkLst>
        </pc:spChg>
        <pc:spChg chg="add del mod">
          <ac:chgData name="Melissa Deen" userId="ba03956b-c437-4914-9342-e98dfe923436" providerId="ADAL" clId="{720E3C63-0B91-4687-A70A-74AF01CB09F9}" dt="2026-10-07T19:08:06.304" v="2507" actId="478"/>
          <ac:spMkLst>
            <pc:docMk/>
            <pc:sldMk cId="897298313" sldId="280"/>
            <ac:spMk id="47" creationId="{7C39610E-39C1-2348-63FF-C9A156015D53}"/>
          </ac:spMkLst>
        </pc:spChg>
        <pc:spChg chg="add">
          <ac:chgData name="Melissa Deen" userId="ba03956b-c437-4914-9342-e98dfe923436" providerId="ADAL" clId="{720E3C63-0B91-4687-A70A-74AF01CB09F9}" dt="2026-10-07T19:09:23.324" v="2517" actId="26606"/>
          <ac:spMkLst>
            <pc:docMk/>
            <pc:sldMk cId="897298313" sldId="280"/>
            <ac:spMk id="49" creationId="{871AEA07-1E14-44B4-8E55-64EF049CD66F}"/>
          </ac:spMkLst>
        </pc:spChg>
        <pc:grpChg chg="add">
          <ac:chgData name="Melissa Deen" userId="ba03956b-c437-4914-9342-e98dfe923436" providerId="ADAL" clId="{720E3C63-0B91-4687-A70A-74AF01CB09F9}" dt="2026-10-07T19:09:23.324" v="2517" actId="26606"/>
          <ac:grpSpMkLst>
            <pc:docMk/>
            <pc:sldMk cId="897298313" sldId="280"/>
            <ac:grpSpMk id="44" creationId="{8734DDD3-F723-4DD3-8ABE-EC0B2AC87D74}"/>
          </ac:grpSpMkLst>
        </pc:grpChg>
        <pc:cxnChg chg="add del">
          <ac:chgData name="Melissa Deen" userId="ba03956b-c437-4914-9342-e98dfe923436" providerId="ADAL" clId="{720E3C63-0B91-4687-A70A-74AF01CB09F9}" dt="2026-10-07T19:09:23.300" v="2516" actId="26606"/>
          <ac:cxnSpMkLst>
            <pc:docMk/>
            <pc:sldMk cId="897298313" sldId="280"/>
            <ac:cxnSpMk id="40" creationId="{F7C8EA93-3210-4C62-99E9-153C275E3A87}"/>
          </ac:cxnSpMkLst>
        </pc:cxnChg>
      </pc:sldChg>
      <pc:sldChg chg="addSp delSp modSp new del mod">
        <pc:chgData name="Melissa Deen" userId="ba03956b-c437-4914-9342-e98dfe923436" providerId="ADAL" clId="{720E3C63-0B91-4687-A70A-74AF01CB09F9}" dt="2026-10-07T13:18:53.679" v="1146" actId="47"/>
        <pc:sldMkLst>
          <pc:docMk/>
          <pc:sldMk cId="2413033963" sldId="280"/>
        </pc:sldMkLst>
        <pc:spChg chg="add mod">
          <ac:chgData name="Melissa Deen" userId="ba03956b-c437-4914-9342-e98dfe923436" providerId="ADAL" clId="{720E3C63-0B91-4687-A70A-74AF01CB09F9}" dt="2026-10-07T12:58:36.801" v="912" actId="207"/>
          <ac:spMkLst>
            <pc:docMk/>
            <pc:sldMk cId="2413033963" sldId="280"/>
            <ac:spMk id="2" creationId="{C783E5B9-B70F-4220-2A81-9D478966548E}"/>
          </ac:spMkLst>
        </pc:spChg>
        <pc:spChg chg="del">
          <ac:chgData name="Melissa Deen" userId="ba03956b-c437-4914-9342-e98dfe923436" providerId="ADAL" clId="{720E3C63-0B91-4687-A70A-74AF01CB09F9}" dt="2026-10-07T12:48:57.675" v="841" actId="478"/>
          <ac:spMkLst>
            <pc:docMk/>
            <pc:sldMk cId="2413033963" sldId="280"/>
            <ac:spMk id="3" creationId="{AACABCEF-8797-E0A9-FF03-539FAC8105C7}"/>
          </ac:spMkLst>
        </pc:spChg>
        <pc:spChg chg="add mod">
          <ac:chgData name="Melissa Deen" userId="ba03956b-c437-4914-9342-e98dfe923436" providerId="ADAL" clId="{720E3C63-0B91-4687-A70A-74AF01CB09F9}" dt="2026-10-07T12:48:48.805" v="823" actId="1036"/>
          <ac:spMkLst>
            <pc:docMk/>
            <pc:sldMk cId="2413033963" sldId="280"/>
            <ac:spMk id="4" creationId="{1E309B8B-FAC9-BF4A-1704-96EBC022879F}"/>
          </ac:spMkLst>
        </pc:spChg>
        <pc:spChg chg="add mod">
          <ac:chgData name="Melissa Deen" userId="ba03956b-c437-4914-9342-e98dfe923436" providerId="ADAL" clId="{720E3C63-0B91-4687-A70A-74AF01CB09F9}" dt="2026-10-07T12:58:46.637" v="913" actId="207"/>
          <ac:spMkLst>
            <pc:docMk/>
            <pc:sldMk cId="2413033963" sldId="280"/>
            <ac:spMk id="6" creationId="{F5F9F1A3-E9A0-8FFB-4BBF-38770BA2360E}"/>
          </ac:spMkLst>
        </pc:spChg>
        <pc:spChg chg="add mod">
          <ac:chgData name="Melissa Deen" userId="ba03956b-c437-4914-9342-e98dfe923436" providerId="ADAL" clId="{720E3C63-0B91-4687-A70A-74AF01CB09F9}" dt="2026-10-07T12:58:46.637" v="913" actId="207"/>
          <ac:spMkLst>
            <pc:docMk/>
            <pc:sldMk cId="2413033963" sldId="280"/>
            <ac:spMk id="8" creationId="{CD9F7058-ADFB-62E4-1EF5-5779FDFFC958}"/>
          </ac:spMkLst>
        </pc:spChg>
      </pc:sldChg>
      <pc:sldChg chg="addSp delSp modSp new mod setBg">
        <pc:chgData name="Melissa Deen" userId="ba03956b-c437-4914-9342-e98dfe923436" providerId="ADAL" clId="{720E3C63-0B91-4687-A70A-74AF01CB09F9}" dt="2026-10-07T13:30:49.579" v="1485" actId="478"/>
        <pc:sldMkLst>
          <pc:docMk/>
          <pc:sldMk cId="3892205197" sldId="281"/>
        </pc:sldMkLst>
        <pc:spChg chg="del">
          <ac:chgData name="Melissa Deen" userId="ba03956b-c437-4914-9342-e98dfe923436" providerId="ADAL" clId="{720E3C63-0B91-4687-A70A-74AF01CB09F9}" dt="2026-10-07T13:24:12.697" v="1191" actId="478"/>
          <ac:spMkLst>
            <pc:docMk/>
            <pc:sldMk cId="3892205197" sldId="281"/>
            <ac:spMk id="2" creationId="{CFEB0451-F3A6-494A-7F51-851500F26F6E}"/>
          </ac:spMkLst>
        </pc:spChg>
        <pc:spChg chg="del mod">
          <ac:chgData name="Melissa Deen" userId="ba03956b-c437-4914-9342-e98dfe923436" providerId="ADAL" clId="{720E3C63-0B91-4687-A70A-74AF01CB09F9}" dt="2026-10-07T13:25:51.403" v="1417" actId="478"/>
          <ac:spMkLst>
            <pc:docMk/>
            <pc:sldMk cId="3892205197" sldId="281"/>
            <ac:spMk id="3" creationId="{B09487DD-E384-441D-87F8-B8BBFE90821B}"/>
          </ac:spMkLst>
        </pc:spChg>
        <pc:spChg chg="add mod">
          <ac:chgData name="Melissa Deen" userId="ba03956b-c437-4914-9342-e98dfe923436" providerId="ADAL" clId="{720E3C63-0B91-4687-A70A-74AF01CB09F9}" dt="2026-10-07T13:28:09.527" v="1470" actId="207"/>
          <ac:spMkLst>
            <pc:docMk/>
            <pc:sldMk cId="3892205197" sldId="281"/>
            <ac:spMk id="4" creationId="{ACB83725-71F2-6BB7-A845-F006BC76AEDA}"/>
          </ac:spMkLst>
        </pc:spChg>
        <pc:spChg chg="add mod">
          <ac:chgData name="Melissa Deen" userId="ba03956b-c437-4914-9342-e98dfe923436" providerId="ADAL" clId="{720E3C63-0B91-4687-A70A-74AF01CB09F9}" dt="2026-10-07T13:28:25.678" v="1471" actId="165"/>
          <ac:spMkLst>
            <pc:docMk/>
            <pc:sldMk cId="3892205197" sldId="281"/>
            <ac:spMk id="6" creationId="{320E294C-53F8-FAF5-78BD-923C92C007C8}"/>
          </ac:spMkLst>
        </pc:spChg>
        <pc:spChg chg="add mod">
          <ac:chgData name="Melissa Deen" userId="ba03956b-c437-4914-9342-e98dfe923436" providerId="ADAL" clId="{720E3C63-0B91-4687-A70A-74AF01CB09F9}" dt="2026-10-07T13:30:38.747" v="1483" actId="207"/>
          <ac:spMkLst>
            <pc:docMk/>
            <pc:sldMk cId="3892205197" sldId="281"/>
            <ac:spMk id="7" creationId="{60A10E2A-D398-4EB3-F0ED-BF049B5D1939}"/>
          </ac:spMkLst>
        </pc:spChg>
        <pc:spChg chg="add mod">
          <ac:chgData name="Melissa Deen" userId="ba03956b-c437-4914-9342-e98dfe923436" providerId="ADAL" clId="{720E3C63-0B91-4687-A70A-74AF01CB09F9}" dt="2026-10-07T13:29:51.858" v="1477" actId="207"/>
          <ac:spMkLst>
            <pc:docMk/>
            <pc:sldMk cId="3892205197" sldId="281"/>
            <ac:spMk id="9" creationId="{DA09283B-13E6-173B-E130-8C6F8306F0E7}"/>
          </ac:spMkLst>
        </pc:spChg>
        <pc:spChg chg="add mod">
          <ac:chgData name="Melissa Deen" userId="ba03956b-c437-4914-9342-e98dfe923436" providerId="ADAL" clId="{720E3C63-0B91-4687-A70A-74AF01CB09F9}" dt="2026-10-07T13:30:33.029" v="1482" actId="207"/>
          <ac:spMkLst>
            <pc:docMk/>
            <pc:sldMk cId="3892205197" sldId="281"/>
            <ac:spMk id="10" creationId="{52634693-386D-2862-2C16-B32329854F90}"/>
          </ac:spMkLst>
        </pc:spChg>
        <pc:spChg chg="add mod">
          <ac:chgData name="Melissa Deen" userId="ba03956b-c437-4914-9342-e98dfe923436" providerId="ADAL" clId="{720E3C63-0B91-4687-A70A-74AF01CB09F9}" dt="2026-10-07T13:30:02.522" v="1478" actId="207"/>
          <ac:spMkLst>
            <pc:docMk/>
            <pc:sldMk cId="3892205197" sldId="281"/>
            <ac:spMk id="12" creationId="{458625E6-5609-A0A5-3C2B-A839B32E64F4}"/>
          </ac:spMkLst>
        </pc:spChg>
        <pc:spChg chg="add mod">
          <ac:chgData name="Melissa Deen" userId="ba03956b-c437-4914-9342-e98dfe923436" providerId="ADAL" clId="{720E3C63-0B91-4687-A70A-74AF01CB09F9}" dt="2026-10-07T13:30:29.119" v="1481" actId="207"/>
          <ac:spMkLst>
            <pc:docMk/>
            <pc:sldMk cId="3892205197" sldId="281"/>
            <ac:spMk id="13" creationId="{266E8FDD-5407-A785-B6BB-1523343D1449}"/>
          </ac:spMkLst>
        </pc:spChg>
        <pc:spChg chg="add mod">
          <ac:chgData name="Melissa Deen" userId="ba03956b-c437-4914-9342-e98dfe923436" providerId="ADAL" clId="{720E3C63-0B91-4687-A70A-74AF01CB09F9}" dt="2026-10-07T13:25:30.318" v="1381"/>
          <ac:spMkLst>
            <pc:docMk/>
            <pc:sldMk cId="3892205197" sldId="281"/>
            <ac:spMk id="15" creationId="{49AEB3CA-DDB4-26D2-1E2C-7470AE5443DD}"/>
          </ac:spMkLst>
        </pc:spChg>
        <pc:spChg chg="add mod">
          <ac:chgData name="Melissa Deen" userId="ba03956b-c437-4914-9342-e98dfe923436" providerId="ADAL" clId="{720E3C63-0B91-4687-A70A-74AF01CB09F9}" dt="2026-10-07T13:25:30.318" v="1381"/>
          <ac:spMkLst>
            <pc:docMk/>
            <pc:sldMk cId="3892205197" sldId="281"/>
            <ac:spMk id="16" creationId="{3144E4DF-66F9-561F-925C-C4104BB5AE91}"/>
          </ac:spMkLst>
        </pc:spChg>
        <pc:spChg chg="add mod">
          <ac:chgData name="Melissa Deen" userId="ba03956b-c437-4914-9342-e98dfe923436" providerId="ADAL" clId="{720E3C63-0B91-4687-A70A-74AF01CB09F9}" dt="2026-10-07T13:30:12.711" v="1479" actId="207"/>
          <ac:spMkLst>
            <pc:docMk/>
            <pc:sldMk cId="3892205197" sldId="281"/>
            <ac:spMk id="18" creationId="{1D4C7992-E891-0418-C7E5-F98A9CEBA77D}"/>
          </ac:spMkLst>
        </pc:spChg>
        <pc:spChg chg="add mod">
          <ac:chgData name="Melissa Deen" userId="ba03956b-c437-4914-9342-e98dfe923436" providerId="ADAL" clId="{720E3C63-0B91-4687-A70A-74AF01CB09F9}" dt="2026-10-07T13:30:24.624" v="1480" actId="207"/>
          <ac:spMkLst>
            <pc:docMk/>
            <pc:sldMk cId="3892205197" sldId="281"/>
            <ac:spMk id="19" creationId="{2536BAF6-4845-79AE-3BF3-194393F8853A}"/>
          </ac:spMkLst>
        </pc:spChg>
        <pc:spChg chg="add del">
          <ac:chgData name="Melissa Deen" userId="ba03956b-c437-4914-9342-e98dfe923436" providerId="ADAL" clId="{720E3C63-0B91-4687-A70A-74AF01CB09F9}" dt="2026-10-07T13:26:53.800" v="1465" actId="26606"/>
          <ac:spMkLst>
            <pc:docMk/>
            <pc:sldMk cId="3892205197" sldId="281"/>
            <ac:spMk id="24" creationId="{6B4CB897-E47E-4B08-B7CC-FC2E497789EF}"/>
          </ac:spMkLst>
        </pc:spChg>
        <pc:spChg chg="add del">
          <ac:chgData name="Melissa Deen" userId="ba03956b-c437-4914-9342-e98dfe923436" providerId="ADAL" clId="{720E3C63-0B91-4687-A70A-74AF01CB09F9}" dt="2026-10-07T13:27:46.654" v="1468" actId="26606"/>
          <ac:spMkLst>
            <pc:docMk/>
            <pc:sldMk cId="3892205197" sldId="281"/>
            <ac:spMk id="25" creationId="{A1F6BF70-C7D1-4AF9-8DB4-BEEB8A9C3529}"/>
          </ac:spMkLst>
        </pc:spChg>
        <pc:spChg chg="add del">
          <ac:chgData name="Melissa Deen" userId="ba03956b-c437-4914-9342-e98dfe923436" providerId="ADAL" clId="{720E3C63-0B91-4687-A70A-74AF01CB09F9}" dt="2026-10-07T13:26:53.800" v="1465" actId="26606"/>
          <ac:spMkLst>
            <pc:docMk/>
            <pc:sldMk cId="3892205197" sldId="281"/>
            <ac:spMk id="30" creationId="{04357C93-F0CB-4A1C-8F77-4E9063789819}"/>
          </ac:spMkLst>
        </pc:spChg>
        <pc:spChg chg="add del">
          <ac:chgData name="Melissa Deen" userId="ba03956b-c437-4914-9342-e98dfe923436" providerId="ADAL" clId="{720E3C63-0B91-4687-A70A-74AF01CB09F9}" dt="2026-10-07T13:27:46.654" v="1468" actId="26606"/>
          <ac:spMkLst>
            <pc:docMk/>
            <pc:sldMk cId="3892205197" sldId="281"/>
            <ac:spMk id="31" creationId="{2C1BBA94-3F40-40AA-8BB9-E69E25E537C1}"/>
          </ac:spMkLst>
        </pc:spChg>
        <pc:spChg chg="add">
          <ac:chgData name="Melissa Deen" userId="ba03956b-c437-4914-9342-e98dfe923436" providerId="ADAL" clId="{720E3C63-0B91-4687-A70A-74AF01CB09F9}" dt="2026-10-07T13:27:46.662" v="1469" actId="26606"/>
          <ac:spMkLst>
            <pc:docMk/>
            <pc:sldMk cId="3892205197" sldId="281"/>
            <ac:spMk id="33" creationId="{9D8233B0-41B5-4D9A-AEEC-13DB66A8C9B5}"/>
          </ac:spMkLst>
        </pc:spChg>
        <pc:spChg chg="add">
          <ac:chgData name="Melissa Deen" userId="ba03956b-c437-4914-9342-e98dfe923436" providerId="ADAL" clId="{720E3C63-0B91-4687-A70A-74AF01CB09F9}" dt="2026-10-07T13:27:46.662" v="1469" actId="26606"/>
          <ac:spMkLst>
            <pc:docMk/>
            <pc:sldMk cId="3892205197" sldId="281"/>
            <ac:spMk id="37" creationId="{E659831F-0D9A-4C63-9EBB-8435B85A440F}"/>
          </ac:spMkLst>
        </pc:spChg>
        <pc:grpChg chg="add mod topLvl">
          <ac:chgData name="Melissa Deen" userId="ba03956b-c437-4914-9342-e98dfe923436" providerId="ADAL" clId="{720E3C63-0B91-4687-A70A-74AF01CB09F9}" dt="2026-10-07T13:28:25.678" v="1471" actId="165"/>
          <ac:grpSpMkLst>
            <pc:docMk/>
            <pc:sldMk cId="3892205197" sldId="281"/>
            <ac:grpSpMk id="5" creationId="{42782878-506E-D4D1-75D4-44DB85FC7512}"/>
          </ac:grpSpMkLst>
        </pc:grpChg>
        <pc:grpChg chg="add mod">
          <ac:chgData name="Melissa Deen" userId="ba03956b-c437-4914-9342-e98dfe923436" providerId="ADAL" clId="{720E3C63-0B91-4687-A70A-74AF01CB09F9}" dt="2026-10-07T13:29:51.858" v="1477" actId="207"/>
          <ac:grpSpMkLst>
            <pc:docMk/>
            <pc:sldMk cId="3892205197" sldId="281"/>
            <ac:grpSpMk id="8" creationId="{B08B69E3-2BE2-21F3-F6CF-8B4191E00979}"/>
          </ac:grpSpMkLst>
        </pc:grpChg>
        <pc:grpChg chg="add mod topLvl">
          <ac:chgData name="Melissa Deen" userId="ba03956b-c437-4914-9342-e98dfe923436" providerId="ADAL" clId="{720E3C63-0B91-4687-A70A-74AF01CB09F9}" dt="2026-10-07T13:30:02.522" v="1478" actId="207"/>
          <ac:grpSpMkLst>
            <pc:docMk/>
            <pc:sldMk cId="3892205197" sldId="281"/>
            <ac:grpSpMk id="11" creationId="{BDCF06B6-B374-8A33-F874-366D4E35C3B3}"/>
          </ac:grpSpMkLst>
        </pc:grpChg>
        <pc:grpChg chg="add mod">
          <ac:chgData name="Melissa Deen" userId="ba03956b-c437-4914-9342-e98dfe923436" providerId="ADAL" clId="{720E3C63-0B91-4687-A70A-74AF01CB09F9}" dt="2026-10-07T13:25:30.318" v="1381"/>
          <ac:grpSpMkLst>
            <pc:docMk/>
            <pc:sldMk cId="3892205197" sldId="281"/>
            <ac:grpSpMk id="14" creationId="{9FAC4191-0DD4-4CDC-7E05-444192A60CEC}"/>
          </ac:grpSpMkLst>
        </pc:grpChg>
        <pc:grpChg chg="add mod">
          <ac:chgData name="Melissa Deen" userId="ba03956b-c437-4914-9342-e98dfe923436" providerId="ADAL" clId="{720E3C63-0B91-4687-A70A-74AF01CB09F9}" dt="2026-10-07T13:30:12.711" v="1479" actId="207"/>
          <ac:grpSpMkLst>
            <pc:docMk/>
            <pc:sldMk cId="3892205197" sldId="281"/>
            <ac:grpSpMk id="17" creationId="{A3D75981-E40C-9E57-A2D4-C337801D8C1F}"/>
          </ac:grpSpMkLst>
        </pc:grpChg>
        <pc:grpChg chg="add mod">
          <ac:chgData name="Melissa Deen" userId="ba03956b-c437-4914-9342-e98dfe923436" providerId="ADAL" clId="{720E3C63-0B91-4687-A70A-74AF01CB09F9}" dt="2026-10-07T13:27:46.662" v="1469" actId="26606"/>
          <ac:grpSpMkLst>
            <pc:docMk/>
            <pc:sldMk cId="3892205197" sldId="281"/>
            <ac:grpSpMk id="20" creationId="{71D59681-D39B-5731-06FD-5F502EBCCC69}"/>
          </ac:grpSpMkLst>
        </pc:grpChg>
        <pc:grpChg chg="add del">
          <ac:chgData name="Melissa Deen" userId="ba03956b-c437-4914-9342-e98dfe923436" providerId="ADAL" clId="{720E3C63-0B91-4687-A70A-74AF01CB09F9}" dt="2026-10-07T13:26:53.800" v="1465" actId="26606"/>
          <ac:grpSpMkLst>
            <pc:docMk/>
            <pc:sldMk cId="3892205197" sldId="281"/>
            <ac:grpSpMk id="26" creationId="{3AF6A671-C637-4547-85F4-51B6D1881399}"/>
          </ac:grpSpMkLst>
        </pc:grpChg>
        <pc:grpChg chg="add del">
          <ac:chgData name="Melissa Deen" userId="ba03956b-c437-4914-9342-e98dfe923436" providerId="ADAL" clId="{720E3C63-0B91-4687-A70A-74AF01CB09F9}" dt="2026-10-07T13:27:46.654" v="1468" actId="26606"/>
          <ac:grpSpMkLst>
            <pc:docMk/>
            <pc:sldMk cId="3892205197" sldId="281"/>
            <ac:grpSpMk id="27" creationId="{0C66A8B6-1F6E-4FCC-93B9-B9986B6FD111}"/>
          </ac:grpSpMkLst>
        </pc:grpChg>
        <pc:grpChg chg="add">
          <ac:chgData name="Melissa Deen" userId="ba03956b-c437-4914-9342-e98dfe923436" providerId="ADAL" clId="{720E3C63-0B91-4687-A70A-74AF01CB09F9}" dt="2026-10-07T13:27:46.662" v="1469" actId="26606"/>
          <ac:grpSpMkLst>
            <pc:docMk/>
            <pc:sldMk cId="3892205197" sldId="281"/>
            <ac:grpSpMk id="34" creationId="{28FAF094-D087-493F-8DF9-A486C2D6BBAA}"/>
          </ac:grpSpMkLst>
        </pc:grpChg>
        <pc:picChg chg="add del mod">
          <ac:chgData name="Melissa Deen" userId="ba03956b-c437-4914-9342-e98dfe923436" providerId="ADAL" clId="{720E3C63-0B91-4687-A70A-74AF01CB09F9}" dt="2026-10-07T13:30:49.579" v="1485" actId="478"/>
          <ac:picMkLst>
            <pc:docMk/>
            <pc:sldMk cId="3892205197" sldId="281"/>
            <ac:picMk id="22" creationId="{AD1B5182-0EC3-42C0-81EB-44BD10F679B1}"/>
          </ac:picMkLst>
        </pc:picChg>
      </pc:sldChg>
      <pc:sldChg chg="addSp delSp modSp new del mod ord">
        <pc:chgData name="Melissa Deen" userId="ba03956b-c437-4914-9342-e98dfe923436" providerId="ADAL" clId="{720E3C63-0B91-4687-A70A-74AF01CB09F9}" dt="2026-10-07T19:09:05.884" v="2513" actId="47"/>
        <pc:sldMkLst>
          <pc:docMk/>
          <pc:sldMk cId="2259024142" sldId="282"/>
        </pc:sldMkLst>
        <pc:spChg chg="del">
          <ac:chgData name="Melissa Deen" userId="ba03956b-c437-4914-9342-e98dfe923436" providerId="ADAL" clId="{720E3C63-0B91-4687-A70A-74AF01CB09F9}" dt="2026-10-07T18:07:43.458" v="2152" actId="478"/>
          <ac:spMkLst>
            <pc:docMk/>
            <pc:sldMk cId="2259024142" sldId="282"/>
            <ac:spMk id="2" creationId="{5EBC496C-4D69-08CB-F16D-EAE4AFB2DC98}"/>
          </ac:spMkLst>
        </pc:spChg>
        <pc:spChg chg="del">
          <ac:chgData name="Melissa Deen" userId="ba03956b-c437-4914-9342-e98dfe923436" providerId="ADAL" clId="{720E3C63-0B91-4687-A70A-74AF01CB09F9}" dt="2026-10-07T18:01:25.512" v="2016" actId="478"/>
          <ac:spMkLst>
            <pc:docMk/>
            <pc:sldMk cId="2259024142" sldId="282"/>
            <ac:spMk id="3" creationId="{1714FD99-75BF-754E-4166-F12621DF782D}"/>
          </ac:spMkLst>
        </pc:spChg>
        <pc:spChg chg="add mod">
          <ac:chgData name="Melissa Deen" userId="ba03956b-c437-4914-9342-e98dfe923436" providerId="ADAL" clId="{720E3C63-0B91-4687-A70A-74AF01CB09F9}" dt="2026-10-07T18:04:45.746" v="2121" actId="1035"/>
          <ac:spMkLst>
            <pc:docMk/>
            <pc:sldMk cId="2259024142" sldId="282"/>
            <ac:spMk id="5" creationId="{306ADD2F-9EE6-C3E5-A99D-8317F86B26F2}"/>
          </ac:spMkLst>
        </pc:spChg>
        <pc:spChg chg="add mod">
          <ac:chgData name="Melissa Deen" userId="ba03956b-c437-4914-9342-e98dfe923436" providerId="ADAL" clId="{720E3C63-0B91-4687-A70A-74AF01CB09F9}" dt="2026-10-07T18:05:20.181" v="2124" actId="207"/>
          <ac:spMkLst>
            <pc:docMk/>
            <pc:sldMk cId="2259024142" sldId="282"/>
            <ac:spMk id="7" creationId="{F14155DE-6127-F82F-E1D6-BB975B3668AE}"/>
          </ac:spMkLst>
        </pc:spChg>
        <pc:spChg chg="add mod">
          <ac:chgData name="Melissa Deen" userId="ba03956b-c437-4914-9342-e98dfe923436" providerId="ADAL" clId="{720E3C63-0B91-4687-A70A-74AF01CB09F9}" dt="2026-10-07T18:06:49.046" v="2141" actId="207"/>
          <ac:spMkLst>
            <pc:docMk/>
            <pc:sldMk cId="2259024142" sldId="282"/>
            <ac:spMk id="9" creationId="{844802BA-AC53-D7CB-75FA-53FDACC9C741}"/>
          </ac:spMkLst>
        </pc:spChg>
        <pc:spChg chg="add mod">
          <ac:chgData name="Melissa Deen" userId="ba03956b-c437-4914-9342-e98dfe923436" providerId="ADAL" clId="{720E3C63-0B91-4687-A70A-74AF01CB09F9}" dt="2026-10-07T18:07:32.031" v="2151" actId="207"/>
          <ac:spMkLst>
            <pc:docMk/>
            <pc:sldMk cId="2259024142" sldId="282"/>
            <ac:spMk id="11" creationId="{C9BE8B1A-228B-1322-973E-A9B2D0BDDDB3}"/>
          </ac:spMkLst>
        </pc:spChg>
        <pc:spChg chg="add mod">
          <ac:chgData name="Melissa Deen" userId="ba03956b-c437-4914-9342-e98dfe923436" providerId="ADAL" clId="{720E3C63-0B91-4687-A70A-74AF01CB09F9}" dt="2026-10-07T18:09:18.494" v="2252" actId="1035"/>
          <ac:spMkLst>
            <pc:docMk/>
            <pc:sldMk cId="2259024142" sldId="282"/>
            <ac:spMk id="13" creationId="{1E65F81F-B825-C4D3-A43A-400C038F200C}"/>
          </ac:spMkLst>
        </pc:spChg>
        <pc:spChg chg="add del mod">
          <ac:chgData name="Melissa Deen" userId="ba03956b-c437-4914-9342-e98dfe923436" providerId="ADAL" clId="{720E3C63-0B91-4687-A70A-74AF01CB09F9}" dt="2026-10-07T18:03:36.577" v="2066" actId="478"/>
          <ac:spMkLst>
            <pc:docMk/>
            <pc:sldMk cId="2259024142" sldId="282"/>
            <ac:spMk id="15" creationId="{F1CD39A8-EBAA-116B-153F-B78EB5A49E45}"/>
          </ac:spMkLst>
        </pc:spChg>
        <pc:spChg chg="add del mod">
          <ac:chgData name="Melissa Deen" userId="ba03956b-c437-4914-9342-e98dfe923436" providerId="ADAL" clId="{720E3C63-0B91-4687-A70A-74AF01CB09F9}" dt="2026-10-07T18:03:36.577" v="2066" actId="478"/>
          <ac:spMkLst>
            <pc:docMk/>
            <pc:sldMk cId="2259024142" sldId="282"/>
            <ac:spMk id="17" creationId="{113DD52A-7730-BA56-FA87-72E315BFB68E}"/>
          </ac:spMkLst>
        </pc:spChg>
        <pc:spChg chg="add del mod">
          <ac:chgData name="Melissa Deen" userId="ba03956b-c437-4914-9342-e98dfe923436" providerId="ADAL" clId="{720E3C63-0B91-4687-A70A-74AF01CB09F9}" dt="2026-10-07T18:03:36.577" v="2066" actId="478"/>
          <ac:spMkLst>
            <pc:docMk/>
            <pc:sldMk cId="2259024142" sldId="282"/>
            <ac:spMk id="19" creationId="{BC18AA1A-E936-0AE6-04D9-990274C489B2}"/>
          </ac:spMkLst>
        </pc:spChg>
        <pc:spChg chg="add del mod">
          <ac:chgData name="Melissa Deen" userId="ba03956b-c437-4914-9342-e98dfe923436" providerId="ADAL" clId="{720E3C63-0B91-4687-A70A-74AF01CB09F9}" dt="2026-10-07T18:03:36.577" v="2066" actId="478"/>
          <ac:spMkLst>
            <pc:docMk/>
            <pc:sldMk cId="2259024142" sldId="282"/>
            <ac:spMk id="21" creationId="{7C25218D-7040-FE76-84C7-63A254EED6C6}"/>
          </ac:spMkLst>
        </pc:spChg>
        <pc:spChg chg="add del mod">
          <ac:chgData name="Melissa Deen" userId="ba03956b-c437-4914-9342-e98dfe923436" providerId="ADAL" clId="{720E3C63-0B91-4687-A70A-74AF01CB09F9}" dt="2026-10-07T18:03:49.842" v="2069" actId="478"/>
          <ac:spMkLst>
            <pc:docMk/>
            <pc:sldMk cId="2259024142" sldId="282"/>
            <ac:spMk id="23" creationId="{27871A78-B07E-C9CA-1B61-C273376F2A7E}"/>
          </ac:spMkLst>
        </pc:spChg>
        <pc:spChg chg="add del mod">
          <ac:chgData name="Melissa Deen" userId="ba03956b-c437-4914-9342-e98dfe923436" providerId="ADAL" clId="{720E3C63-0B91-4687-A70A-74AF01CB09F9}" dt="2026-10-07T18:03:49.842" v="2069" actId="478"/>
          <ac:spMkLst>
            <pc:docMk/>
            <pc:sldMk cId="2259024142" sldId="282"/>
            <ac:spMk id="25" creationId="{515C8825-B7F3-7C38-77F8-3D77CA5BE06B}"/>
          </ac:spMkLst>
        </pc:spChg>
        <pc:spChg chg="add del mod">
          <ac:chgData name="Melissa Deen" userId="ba03956b-c437-4914-9342-e98dfe923436" providerId="ADAL" clId="{720E3C63-0B91-4687-A70A-74AF01CB09F9}" dt="2026-10-07T18:03:49.842" v="2069" actId="478"/>
          <ac:spMkLst>
            <pc:docMk/>
            <pc:sldMk cId="2259024142" sldId="282"/>
            <ac:spMk id="27" creationId="{D12F9183-256B-A3ED-E6BE-21E22398F5AD}"/>
          </ac:spMkLst>
        </pc:spChg>
        <pc:spChg chg="add del mod">
          <ac:chgData name="Melissa Deen" userId="ba03956b-c437-4914-9342-e98dfe923436" providerId="ADAL" clId="{720E3C63-0B91-4687-A70A-74AF01CB09F9}" dt="2026-10-07T18:03:49.842" v="2069" actId="478"/>
          <ac:spMkLst>
            <pc:docMk/>
            <pc:sldMk cId="2259024142" sldId="282"/>
            <ac:spMk id="29" creationId="{EAED5A62-6147-8A0A-3C77-A6A49F0B664A}"/>
          </ac:spMkLst>
        </pc:spChg>
        <pc:spChg chg="add mod">
          <ac:chgData name="Melissa Deen" userId="ba03956b-c437-4914-9342-e98dfe923436" providerId="ADAL" clId="{720E3C63-0B91-4687-A70A-74AF01CB09F9}" dt="2026-10-07T18:05:25.336" v="2125" actId="207"/>
          <ac:spMkLst>
            <pc:docMk/>
            <pc:sldMk cId="2259024142" sldId="282"/>
            <ac:spMk id="31" creationId="{9E896993-E60E-F478-D037-5C7CB5CE6C45}"/>
          </ac:spMkLst>
        </pc:spChg>
        <pc:spChg chg="add mod">
          <ac:chgData name="Melissa Deen" userId="ba03956b-c437-4914-9342-e98dfe923436" providerId="ADAL" clId="{720E3C63-0B91-4687-A70A-74AF01CB09F9}" dt="2026-10-07T18:06:25.248" v="2137" actId="403"/>
          <ac:spMkLst>
            <pc:docMk/>
            <pc:sldMk cId="2259024142" sldId="282"/>
            <ac:spMk id="33" creationId="{98281175-668D-1485-C8E9-83D89888291C}"/>
          </ac:spMkLst>
        </pc:spChg>
        <pc:spChg chg="add mod">
          <ac:chgData name="Melissa Deen" userId="ba03956b-c437-4914-9342-e98dfe923436" providerId="ADAL" clId="{720E3C63-0B91-4687-A70A-74AF01CB09F9}" dt="2026-10-07T18:08:34.433" v="2216" actId="207"/>
          <ac:spMkLst>
            <pc:docMk/>
            <pc:sldMk cId="2259024142" sldId="282"/>
            <ac:spMk id="35" creationId="{8A82E168-AA9B-669F-2FA6-4ABBFE777FC8}"/>
          </ac:spMkLst>
        </pc:spChg>
        <pc:spChg chg="add mod">
          <ac:chgData name="Melissa Deen" userId="ba03956b-c437-4914-9342-e98dfe923436" providerId="ADAL" clId="{720E3C63-0B91-4687-A70A-74AF01CB09F9}" dt="2026-10-07T18:09:10.449" v="2242" actId="207"/>
          <ac:spMkLst>
            <pc:docMk/>
            <pc:sldMk cId="2259024142" sldId="282"/>
            <ac:spMk id="37" creationId="{0AD7748E-78DF-762B-C222-37E1F19BDA88}"/>
          </ac:spMkLst>
        </pc:spChg>
        <pc:spChg chg="add mod">
          <ac:chgData name="Melissa Deen" userId="ba03956b-c437-4914-9342-e98dfe923436" providerId="ADAL" clId="{720E3C63-0B91-4687-A70A-74AF01CB09F9}" dt="2026-10-07T18:05:31.659" v="2126" actId="207"/>
          <ac:spMkLst>
            <pc:docMk/>
            <pc:sldMk cId="2259024142" sldId="282"/>
            <ac:spMk id="39" creationId="{F9124582-8F27-74F6-9518-EB7ADCA7AD38}"/>
          </ac:spMkLst>
        </pc:spChg>
        <pc:spChg chg="add mod">
          <ac:chgData name="Melissa Deen" userId="ba03956b-c437-4914-9342-e98dfe923436" providerId="ADAL" clId="{720E3C63-0B91-4687-A70A-74AF01CB09F9}" dt="2026-10-07T18:06:59.593" v="2145" actId="113"/>
          <ac:spMkLst>
            <pc:docMk/>
            <pc:sldMk cId="2259024142" sldId="282"/>
            <ac:spMk id="41" creationId="{F0E41FE3-C571-A901-7ECA-7EBED1485230}"/>
          </ac:spMkLst>
        </pc:spChg>
        <pc:spChg chg="add mod">
          <ac:chgData name="Melissa Deen" userId="ba03956b-c437-4914-9342-e98dfe923436" providerId="ADAL" clId="{720E3C63-0B91-4687-A70A-74AF01CB09F9}" dt="2026-10-07T18:10:28.178" v="2308" actId="20577"/>
          <ac:spMkLst>
            <pc:docMk/>
            <pc:sldMk cId="2259024142" sldId="282"/>
            <ac:spMk id="43" creationId="{9BDFA139-DB10-007B-3C55-F68F7362F907}"/>
          </ac:spMkLst>
        </pc:spChg>
        <pc:spChg chg="add mod">
          <ac:chgData name="Melissa Deen" userId="ba03956b-c437-4914-9342-e98dfe923436" providerId="ADAL" clId="{720E3C63-0B91-4687-A70A-74AF01CB09F9}" dt="2026-10-07T18:10:33.988" v="2317" actId="1036"/>
          <ac:spMkLst>
            <pc:docMk/>
            <pc:sldMk cId="2259024142" sldId="282"/>
            <ac:spMk id="45" creationId="{A005754C-1690-DC60-88FD-6CE6D17C189D}"/>
          </ac:spMkLst>
        </pc:spChg>
        <pc:spChg chg="add del">
          <ac:chgData name="Melissa Deen" userId="ba03956b-c437-4914-9342-e98dfe923436" providerId="ADAL" clId="{720E3C63-0B91-4687-A70A-74AF01CB09F9}" dt="2026-10-07T18:04:16.425" v="2076" actId="22"/>
          <ac:spMkLst>
            <pc:docMk/>
            <pc:sldMk cId="2259024142" sldId="282"/>
            <ac:spMk id="47" creationId="{CCA5CE20-4982-3A7D-F179-AA6A88DC6D42}"/>
          </ac:spMkLst>
        </pc:spChg>
        <pc:spChg chg="add del">
          <ac:chgData name="Melissa Deen" userId="ba03956b-c437-4914-9342-e98dfe923436" providerId="ADAL" clId="{720E3C63-0B91-4687-A70A-74AF01CB09F9}" dt="2026-10-07T18:04:16.425" v="2076" actId="22"/>
          <ac:spMkLst>
            <pc:docMk/>
            <pc:sldMk cId="2259024142" sldId="282"/>
            <ac:spMk id="49" creationId="{0284037C-2CB5-FFDE-9CF4-DFCFD84A66AB}"/>
          </ac:spMkLst>
        </pc:spChg>
        <pc:spChg chg="add del">
          <ac:chgData name="Melissa Deen" userId="ba03956b-c437-4914-9342-e98dfe923436" providerId="ADAL" clId="{720E3C63-0B91-4687-A70A-74AF01CB09F9}" dt="2026-10-07T18:04:16.425" v="2076" actId="22"/>
          <ac:spMkLst>
            <pc:docMk/>
            <pc:sldMk cId="2259024142" sldId="282"/>
            <ac:spMk id="51" creationId="{AE0BF27B-3DA9-D0BC-4610-C727FE50DEEE}"/>
          </ac:spMkLst>
        </pc:spChg>
        <pc:spChg chg="add del">
          <ac:chgData name="Melissa Deen" userId="ba03956b-c437-4914-9342-e98dfe923436" providerId="ADAL" clId="{720E3C63-0B91-4687-A70A-74AF01CB09F9}" dt="2026-10-07T18:04:16.425" v="2076" actId="22"/>
          <ac:spMkLst>
            <pc:docMk/>
            <pc:sldMk cId="2259024142" sldId="282"/>
            <ac:spMk id="53" creationId="{0BA861F4-7F30-FFC9-CDCA-ECB957A4BE14}"/>
          </ac:spMkLst>
        </pc:spChg>
        <pc:spChg chg="add mod">
          <ac:chgData name="Melissa Deen" userId="ba03956b-c437-4914-9342-e98dfe923436" providerId="ADAL" clId="{720E3C63-0B91-4687-A70A-74AF01CB09F9}" dt="2026-10-07T18:08:05.670" v="2211" actId="20577"/>
          <ac:spMkLst>
            <pc:docMk/>
            <pc:sldMk cId="2259024142" sldId="282"/>
            <ac:spMk id="57" creationId="{A5757039-E505-A30F-CC25-124A5821B683}"/>
          </ac:spMkLst>
        </pc:spChg>
        <pc:picChg chg="add mod">
          <ac:chgData name="Melissa Deen" userId="ba03956b-c437-4914-9342-e98dfe923436" providerId="ADAL" clId="{720E3C63-0B91-4687-A70A-74AF01CB09F9}" dt="2026-10-07T18:05:09.278" v="2123" actId="1076"/>
          <ac:picMkLst>
            <pc:docMk/>
            <pc:sldMk cId="2259024142" sldId="282"/>
            <ac:picMk id="55" creationId="{0FB26F86-E55B-5B44-FED0-BDCF77BC9F20}"/>
          </ac:picMkLst>
        </pc:picChg>
      </pc:sldChg>
      <pc:sldChg chg="addSp delSp modSp new mod ord">
        <pc:chgData name="Melissa Deen" userId="ba03956b-c437-4914-9342-e98dfe923436" providerId="ADAL" clId="{720E3C63-0B91-4687-A70A-74AF01CB09F9}" dt="2026-10-07T19:10:50.407" v="2528" actId="1035"/>
        <pc:sldMkLst>
          <pc:docMk/>
          <pc:sldMk cId="1462936412" sldId="283"/>
        </pc:sldMkLst>
        <pc:spChg chg="del">
          <ac:chgData name="Melissa Deen" userId="ba03956b-c437-4914-9342-e98dfe923436" providerId="ADAL" clId="{720E3C63-0B91-4687-A70A-74AF01CB09F9}" dt="2026-10-07T13:36:17.169" v="1675" actId="478"/>
          <ac:spMkLst>
            <pc:docMk/>
            <pc:sldMk cId="1462936412" sldId="283"/>
            <ac:spMk id="2" creationId="{ECBE640B-4C83-FAC5-D6B2-8C98F970F266}"/>
          </ac:spMkLst>
        </pc:spChg>
        <pc:spChg chg="del">
          <ac:chgData name="Melissa Deen" userId="ba03956b-c437-4914-9342-e98dfe923436" providerId="ADAL" clId="{720E3C63-0B91-4687-A70A-74AF01CB09F9}" dt="2026-10-07T13:36:48.555" v="1692" actId="478"/>
          <ac:spMkLst>
            <pc:docMk/>
            <pc:sldMk cId="1462936412" sldId="283"/>
            <ac:spMk id="3" creationId="{902C7D2E-0018-C77C-11C6-DB9B7659DF08}"/>
          </ac:spMkLst>
        </pc:spChg>
        <pc:spChg chg="add mod">
          <ac:chgData name="Melissa Deen" userId="ba03956b-c437-4914-9342-e98dfe923436" providerId="ADAL" clId="{720E3C63-0B91-4687-A70A-74AF01CB09F9}" dt="2026-10-07T17:58:48.703" v="2005" actId="1035"/>
          <ac:spMkLst>
            <pc:docMk/>
            <pc:sldMk cId="1462936412" sldId="283"/>
            <ac:spMk id="4" creationId="{A0384F86-DB09-BA5F-6330-8C50F9B288B5}"/>
          </ac:spMkLst>
        </pc:spChg>
        <pc:spChg chg="add mod">
          <ac:chgData name="Melissa Deen" userId="ba03956b-c437-4914-9342-e98dfe923436" providerId="ADAL" clId="{720E3C63-0B91-4687-A70A-74AF01CB09F9}" dt="2026-10-07T17:58:39.842" v="1993" actId="1035"/>
          <ac:spMkLst>
            <pc:docMk/>
            <pc:sldMk cId="1462936412" sldId="283"/>
            <ac:spMk id="6" creationId="{4939638C-8381-B372-BEA3-5879F517A3B3}"/>
          </ac:spMkLst>
        </pc:spChg>
        <pc:spChg chg="add del mod">
          <ac:chgData name="Melissa Deen" userId="ba03956b-c437-4914-9342-e98dfe923436" providerId="ADAL" clId="{720E3C63-0B91-4687-A70A-74AF01CB09F9}" dt="2026-10-07T13:38:22.823" v="1878" actId="478"/>
          <ac:spMkLst>
            <pc:docMk/>
            <pc:sldMk cId="1462936412" sldId="283"/>
            <ac:spMk id="8" creationId="{53A24103-F18C-8461-F480-8460091FC065}"/>
          </ac:spMkLst>
        </pc:spChg>
        <pc:spChg chg="add mod">
          <ac:chgData name="Melissa Deen" userId="ba03956b-c437-4914-9342-e98dfe923436" providerId="ADAL" clId="{720E3C63-0B91-4687-A70A-74AF01CB09F9}" dt="2026-10-07T17:58:39.842" v="1993" actId="1035"/>
          <ac:spMkLst>
            <pc:docMk/>
            <pc:sldMk cId="1462936412" sldId="283"/>
            <ac:spMk id="10" creationId="{AC51F0F7-0A1C-3507-BD58-E58B81CB828A}"/>
          </ac:spMkLst>
        </pc:spChg>
        <pc:spChg chg="add mod">
          <ac:chgData name="Melissa Deen" userId="ba03956b-c437-4914-9342-e98dfe923436" providerId="ADAL" clId="{720E3C63-0B91-4687-A70A-74AF01CB09F9}" dt="2026-10-07T17:58:39.842" v="1993" actId="1035"/>
          <ac:spMkLst>
            <pc:docMk/>
            <pc:sldMk cId="1462936412" sldId="283"/>
            <ac:spMk id="12" creationId="{AD0CAF5D-1AD7-64F9-1CBB-65F78C533CA2}"/>
          </ac:spMkLst>
        </pc:spChg>
        <pc:spChg chg="add mod">
          <ac:chgData name="Melissa Deen" userId="ba03956b-c437-4914-9342-e98dfe923436" providerId="ADAL" clId="{720E3C63-0B91-4687-A70A-74AF01CB09F9}" dt="2026-10-07T19:10:22.023" v="2523" actId="20577"/>
          <ac:spMkLst>
            <pc:docMk/>
            <pc:sldMk cId="1462936412" sldId="283"/>
            <ac:spMk id="14" creationId="{662A2975-ACB0-AB65-7881-4AF3AE8B504F}"/>
          </ac:spMkLst>
        </pc:spChg>
        <pc:spChg chg="add mod">
          <ac:chgData name="Melissa Deen" userId="ba03956b-c437-4914-9342-e98dfe923436" providerId="ADAL" clId="{720E3C63-0B91-4687-A70A-74AF01CB09F9}" dt="2026-10-07T19:10:50.407" v="2528" actId="1035"/>
          <ac:spMkLst>
            <pc:docMk/>
            <pc:sldMk cId="1462936412" sldId="283"/>
            <ac:spMk id="16" creationId="{0D20D25B-AEB1-18C3-5693-F805D0636E61}"/>
          </ac:spMkLst>
        </pc:spChg>
        <pc:picChg chg="add mod">
          <ac:chgData name="Melissa Deen" userId="ba03956b-c437-4914-9342-e98dfe923436" providerId="ADAL" clId="{720E3C63-0B91-4687-A70A-74AF01CB09F9}" dt="2026-10-07T17:58:39.842" v="1993" actId="1035"/>
          <ac:picMkLst>
            <pc:docMk/>
            <pc:sldMk cId="1462936412" sldId="283"/>
            <ac:picMk id="17" creationId="{2D8A742F-1BF0-2127-B7DD-B4C6D7C1D4E9}"/>
          </ac:picMkLst>
        </pc:picChg>
      </pc:sldChg>
      <pc:sldChg chg="addSp delSp modSp add mod ord">
        <pc:chgData name="Melissa Deen" userId="ba03956b-c437-4914-9342-e98dfe923436" providerId="ADAL" clId="{720E3C63-0B91-4687-A70A-74AF01CB09F9}" dt="2026-10-07T19:47:38.470" v="3024" actId="21"/>
        <pc:sldMkLst>
          <pc:docMk/>
          <pc:sldMk cId="1006909764" sldId="284"/>
        </pc:sldMkLst>
        <pc:spChg chg="add mod">
          <ac:chgData name="Melissa Deen" userId="ba03956b-c437-4914-9342-e98dfe923436" providerId="ADAL" clId="{720E3C63-0B91-4687-A70A-74AF01CB09F9}" dt="2026-10-07T19:37:14.830" v="2832" actId="1076"/>
          <ac:spMkLst>
            <pc:docMk/>
            <pc:sldMk cId="1006909764" sldId="284"/>
            <ac:spMk id="3" creationId="{9D1E3042-9500-DB92-2339-0F63D67E7E54}"/>
          </ac:spMkLst>
        </pc:spChg>
        <pc:spChg chg="del">
          <ac:chgData name="Melissa Deen" userId="ba03956b-c437-4914-9342-e98dfe923436" providerId="ADAL" clId="{720E3C63-0B91-4687-A70A-74AF01CB09F9}" dt="2026-10-07T19:07:46.705" v="2467" actId="478"/>
          <ac:spMkLst>
            <pc:docMk/>
            <pc:sldMk cId="1006909764" sldId="284"/>
            <ac:spMk id="4" creationId="{9623FBEC-4746-D18C-CE9F-4FD83F6DF141}"/>
          </ac:spMkLst>
        </pc:spChg>
        <pc:spChg chg="add mod">
          <ac:chgData name="Melissa Deen" userId="ba03956b-c437-4914-9342-e98dfe923436" providerId="ADAL" clId="{720E3C63-0B91-4687-A70A-74AF01CB09F9}" dt="2026-10-07T19:37:10.604" v="2830" actId="1076"/>
          <ac:spMkLst>
            <pc:docMk/>
            <pc:sldMk cId="1006909764" sldId="284"/>
            <ac:spMk id="15" creationId="{EDD4095C-9EB1-40C4-415C-49D83C95D81D}"/>
          </ac:spMkLst>
        </pc:spChg>
        <pc:spChg chg="mod">
          <ac:chgData name="Melissa Deen" userId="ba03956b-c437-4914-9342-e98dfe923436" providerId="ADAL" clId="{720E3C63-0B91-4687-A70A-74AF01CB09F9}" dt="2026-10-07T19:37:19.214" v="2833" actId="1076"/>
          <ac:spMkLst>
            <pc:docMk/>
            <pc:sldMk cId="1006909764" sldId="284"/>
            <ac:spMk id="20" creationId="{008FC329-63F1-922B-E1DA-35DF842BF9B7}"/>
          </ac:spMkLst>
        </pc:spChg>
        <pc:spChg chg="add mod">
          <ac:chgData name="Melissa Deen" userId="ba03956b-c437-4914-9342-e98dfe923436" providerId="ADAL" clId="{720E3C63-0B91-4687-A70A-74AF01CB09F9}" dt="2026-10-07T19:37:36.781" v="2837" actId="1076"/>
          <ac:spMkLst>
            <pc:docMk/>
            <pc:sldMk cId="1006909764" sldId="284"/>
            <ac:spMk id="22" creationId="{A5D7CCE9-5364-5189-D1D2-83FF1306270B}"/>
          </ac:spMkLst>
        </pc:spChg>
        <pc:spChg chg="add mod">
          <ac:chgData name="Melissa Deen" userId="ba03956b-c437-4914-9342-e98dfe923436" providerId="ADAL" clId="{720E3C63-0B91-4687-A70A-74AF01CB09F9}" dt="2026-10-07T19:35:20.360" v="2821" actId="1038"/>
          <ac:spMkLst>
            <pc:docMk/>
            <pc:sldMk cId="1006909764" sldId="284"/>
            <ac:spMk id="24" creationId="{2F88A642-EDCC-025F-6DC6-65E38CCD846F}"/>
          </ac:spMkLst>
        </pc:spChg>
        <pc:spChg chg="add mod">
          <ac:chgData name="Melissa Deen" userId="ba03956b-c437-4914-9342-e98dfe923436" providerId="ADAL" clId="{720E3C63-0B91-4687-A70A-74AF01CB09F9}" dt="2026-10-07T19:37:25.419" v="2835" actId="1036"/>
          <ac:spMkLst>
            <pc:docMk/>
            <pc:sldMk cId="1006909764" sldId="284"/>
            <ac:spMk id="26" creationId="{7E052462-C89E-056B-9301-307F9DF55B36}"/>
          </ac:spMkLst>
        </pc:spChg>
        <pc:spChg chg="add mod">
          <ac:chgData name="Melissa Deen" userId="ba03956b-c437-4914-9342-e98dfe923436" providerId="ADAL" clId="{720E3C63-0B91-4687-A70A-74AF01CB09F9}" dt="2026-10-07T19:37:30.515" v="2836" actId="1076"/>
          <ac:spMkLst>
            <pc:docMk/>
            <pc:sldMk cId="1006909764" sldId="284"/>
            <ac:spMk id="28" creationId="{121C9364-A8A8-7571-AEA3-B54D47C24D82}"/>
          </ac:spMkLst>
        </pc:spChg>
        <pc:spChg chg="add mod">
          <ac:chgData name="Melissa Deen" userId="ba03956b-c437-4914-9342-e98dfe923436" providerId="ADAL" clId="{720E3C63-0B91-4687-A70A-74AF01CB09F9}" dt="2026-10-07T19:37:41.513" v="2838" actId="1076"/>
          <ac:spMkLst>
            <pc:docMk/>
            <pc:sldMk cId="1006909764" sldId="284"/>
            <ac:spMk id="30" creationId="{7506128F-4C2A-F518-E714-31BFFBB1F34C}"/>
          </ac:spMkLst>
        </pc:spChg>
        <pc:spChg chg="add mod">
          <ac:chgData name="Melissa Deen" userId="ba03956b-c437-4914-9342-e98dfe923436" providerId="ADAL" clId="{720E3C63-0B91-4687-A70A-74AF01CB09F9}" dt="2026-10-07T19:40:32.932" v="2972" actId="1035"/>
          <ac:spMkLst>
            <pc:docMk/>
            <pc:sldMk cId="1006909764" sldId="284"/>
            <ac:spMk id="32" creationId="{4CC9EE2B-A8F9-49CA-AF75-038EDB3F960C}"/>
          </ac:spMkLst>
        </pc:spChg>
        <pc:spChg chg="mod">
          <ac:chgData name="Melissa Deen" userId="ba03956b-c437-4914-9342-e98dfe923436" providerId="ADAL" clId="{720E3C63-0B91-4687-A70A-74AF01CB09F9}" dt="2026-10-07T19:35:42.222" v="2825" actId="1076"/>
          <ac:spMkLst>
            <pc:docMk/>
            <pc:sldMk cId="1006909764" sldId="284"/>
            <ac:spMk id="39" creationId="{2B79E65C-D823-4DE6-B650-1EE10F54AA8B}"/>
          </ac:spMkLst>
        </pc:spChg>
        <pc:spChg chg="mod">
          <ac:chgData name="Melissa Deen" userId="ba03956b-c437-4914-9342-e98dfe923436" providerId="ADAL" clId="{720E3C63-0B91-4687-A70A-74AF01CB09F9}" dt="2026-10-07T19:41:37.957" v="3010" actId="20577"/>
          <ac:spMkLst>
            <pc:docMk/>
            <pc:sldMk cId="1006909764" sldId="284"/>
            <ac:spMk id="41" creationId="{8321F656-32DC-7F4F-F4B7-70655F433B87}"/>
          </ac:spMkLst>
        </pc:spChg>
        <pc:spChg chg="add mod">
          <ac:chgData name="Melissa Deen" userId="ba03956b-c437-4914-9342-e98dfe923436" providerId="ADAL" clId="{720E3C63-0B91-4687-A70A-74AF01CB09F9}" dt="2026-10-07T19:41:09.239" v="3003" actId="33524"/>
          <ac:spMkLst>
            <pc:docMk/>
            <pc:sldMk cId="1006909764" sldId="284"/>
            <ac:spMk id="43" creationId="{1E4F9FEF-A76B-6B6E-108B-03030287F5AA}"/>
          </ac:spMkLst>
        </pc:spChg>
        <pc:spChg chg="add mod">
          <ac:chgData name="Melissa Deen" userId="ba03956b-c437-4914-9342-e98dfe923436" providerId="ADAL" clId="{720E3C63-0B91-4687-A70A-74AF01CB09F9}" dt="2026-10-07T19:07:57.952" v="2506" actId="1035"/>
          <ac:spMkLst>
            <pc:docMk/>
            <pc:sldMk cId="1006909764" sldId="284"/>
            <ac:spMk id="45" creationId="{9CC21BDB-A8FC-3DDF-2EEF-21E6729E1A07}"/>
          </ac:spMkLst>
        </pc:spChg>
        <pc:spChg chg="add del mod">
          <ac:chgData name="Melissa Deen" userId="ba03956b-c437-4914-9342-e98dfe923436" providerId="ADAL" clId="{720E3C63-0B91-4687-A70A-74AF01CB09F9}" dt="2026-10-07T19:29:22.933" v="2692" actId="21"/>
          <ac:spMkLst>
            <pc:docMk/>
            <pc:sldMk cId="1006909764" sldId="284"/>
            <ac:spMk id="47" creationId="{24A7C039-C17B-B0F1-AACF-1FF92221CDFD}"/>
          </ac:spMkLst>
        </pc:spChg>
        <pc:spChg chg="add del mod">
          <ac:chgData name="Melissa Deen" userId="ba03956b-c437-4914-9342-e98dfe923436" providerId="ADAL" clId="{720E3C63-0B91-4687-A70A-74AF01CB09F9}" dt="2026-10-07T19:47:38.470" v="3024" actId="21"/>
          <ac:spMkLst>
            <pc:docMk/>
            <pc:sldMk cId="1006909764" sldId="284"/>
            <ac:spMk id="48" creationId="{5813071C-3FC2-4062-D972-E5C3078433A9}"/>
          </ac:spMkLst>
        </pc:spChg>
        <pc:spChg chg="add del mod">
          <ac:chgData name="Melissa Deen" userId="ba03956b-c437-4914-9342-e98dfe923436" providerId="ADAL" clId="{720E3C63-0B91-4687-A70A-74AF01CB09F9}" dt="2026-10-07T19:33:03.872" v="2772"/>
          <ac:spMkLst>
            <pc:docMk/>
            <pc:sldMk cId="1006909764" sldId="284"/>
            <ac:spMk id="49" creationId="{A280F466-E6C8-386E-C1F3-B1B81F91F2E2}"/>
          </ac:spMkLst>
        </pc:spChg>
        <pc:grpChg chg="del">
          <ac:chgData name="Melissa Deen" userId="ba03956b-c437-4914-9342-e98dfe923436" providerId="ADAL" clId="{720E3C63-0B91-4687-A70A-74AF01CB09F9}" dt="2026-10-07T19:05:07.588" v="2321" actId="478"/>
          <ac:grpSpMkLst>
            <pc:docMk/>
            <pc:sldMk cId="1006909764" sldId="284"/>
            <ac:grpSpMk id="5" creationId="{A82077B6-473A-7494-817D-10A0DDEDBD8B}"/>
          </ac:grpSpMkLst>
        </pc:grpChg>
        <pc:grpChg chg="del">
          <ac:chgData name="Melissa Deen" userId="ba03956b-c437-4914-9342-e98dfe923436" providerId="ADAL" clId="{720E3C63-0B91-4687-A70A-74AF01CB09F9}" dt="2026-10-07T19:05:07.588" v="2321" actId="478"/>
          <ac:grpSpMkLst>
            <pc:docMk/>
            <pc:sldMk cId="1006909764" sldId="284"/>
            <ac:grpSpMk id="8" creationId="{CF1BF316-DE9A-BE5E-288A-427F4519C48D}"/>
          </ac:grpSpMkLst>
        </pc:grpChg>
        <pc:grpChg chg="del">
          <ac:chgData name="Melissa Deen" userId="ba03956b-c437-4914-9342-e98dfe923436" providerId="ADAL" clId="{720E3C63-0B91-4687-A70A-74AF01CB09F9}" dt="2026-10-07T19:05:07.588" v="2321" actId="478"/>
          <ac:grpSpMkLst>
            <pc:docMk/>
            <pc:sldMk cId="1006909764" sldId="284"/>
            <ac:grpSpMk id="11" creationId="{6E746EBF-E8A9-3E35-98B2-3EC956F836CA}"/>
          </ac:grpSpMkLst>
        </pc:grpChg>
        <pc:grpChg chg="del">
          <ac:chgData name="Melissa Deen" userId="ba03956b-c437-4914-9342-e98dfe923436" providerId="ADAL" clId="{720E3C63-0B91-4687-A70A-74AF01CB09F9}" dt="2026-10-07T19:05:07.588" v="2321" actId="478"/>
          <ac:grpSpMkLst>
            <pc:docMk/>
            <pc:sldMk cId="1006909764" sldId="284"/>
            <ac:grpSpMk id="17" creationId="{9C12765B-AD33-9A6E-D6FF-B0A3046EFFD5}"/>
          </ac:grpSpMkLst>
        </pc:grpChg>
      </pc:sldChg>
      <pc:sldChg chg="addSp delSp modSp add mod ord">
        <pc:chgData name="Melissa Deen" userId="ba03956b-c437-4914-9342-e98dfe923436" providerId="ADAL" clId="{720E3C63-0B91-4687-A70A-74AF01CB09F9}" dt="2026-10-07T19:48:01.793" v="3028" actId="478"/>
        <pc:sldMkLst>
          <pc:docMk/>
          <pc:sldMk cId="964602302" sldId="285"/>
        </pc:sldMkLst>
        <pc:spChg chg="add mod">
          <ac:chgData name="Melissa Deen" userId="ba03956b-c437-4914-9342-e98dfe923436" providerId="ADAL" clId="{720E3C63-0B91-4687-A70A-74AF01CB09F9}" dt="2026-10-07T19:30:53.174" v="2761" actId="1036"/>
          <ac:spMkLst>
            <pc:docMk/>
            <pc:sldMk cId="964602302" sldId="285"/>
            <ac:spMk id="4" creationId="{9DF39239-3DF8-2CB8-68DE-856973C3CDB8}"/>
          </ac:spMkLst>
        </pc:spChg>
        <pc:spChg chg="add del mod">
          <ac:chgData name="Melissa Deen" userId="ba03956b-c437-4914-9342-e98dfe923436" providerId="ADAL" clId="{720E3C63-0B91-4687-A70A-74AF01CB09F9}" dt="2026-10-07T19:48:01.793" v="3028" actId="478"/>
          <ac:spMkLst>
            <pc:docMk/>
            <pc:sldMk cId="964602302" sldId="285"/>
            <ac:spMk id="6" creationId="{055C3F61-7989-2A6E-8997-6019AA912B8F}"/>
          </ac:spMkLst>
        </pc:spChg>
        <pc:spChg chg="del">
          <ac:chgData name="Melissa Deen" userId="ba03956b-c437-4914-9342-e98dfe923436" providerId="ADAL" clId="{720E3C63-0B91-4687-A70A-74AF01CB09F9}" dt="2026-10-07T19:25:51.546" v="2583" actId="478"/>
          <ac:spMkLst>
            <pc:docMk/>
            <pc:sldMk cId="964602302" sldId="285"/>
            <ac:spMk id="15" creationId="{56DA5C7D-15AC-36FF-5F2F-FCAD0F192338}"/>
          </ac:spMkLst>
        </pc:spChg>
        <pc:spChg chg="del">
          <ac:chgData name="Melissa Deen" userId="ba03956b-c437-4914-9342-e98dfe923436" providerId="ADAL" clId="{720E3C63-0B91-4687-A70A-74AF01CB09F9}" dt="2026-10-07T19:25:49.972" v="2582" actId="478"/>
          <ac:spMkLst>
            <pc:docMk/>
            <pc:sldMk cId="964602302" sldId="285"/>
            <ac:spMk id="20" creationId="{9F748C03-7EDE-7099-62A6-7DC8E10AFDEF}"/>
          </ac:spMkLst>
        </pc:spChg>
        <pc:spChg chg="mod">
          <ac:chgData name="Melissa Deen" userId="ba03956b-c437-4914-9342-e98dfe923436" providerId="ADAL" clId="{720E3C63-0B91-4687-A70A-74AF01CB09F9}" dt="2026-10-07T19:27:34.055" v="2638" actId="2711"/>
          <ac:spMkLst>
            <pc:docMk/>
            <pc:sldMk cId="964602302" sldId="285"/>
            <ac:spMk id="22" creationId="{146D732F-521D-C0DC-538A-0550AB469CB6}"/>
          </ac:spMkLst>
        </pc:spChg>
        <pc:spChg chg="del">
          <ac:chgData name="Melissa Deen" userId="ba03956b-c437-4914-9342-e98dfe923436" providerId="ADAL" clId="{720E3C63-0B91-4687-A70A-74AF01CB09F9}" dt="2026-10-07T19:26:24.771" v="2606" actId="478"/>
          <ac:spMkLst>
            <pc:docMk/>
            <pc:sldMk cId="964602302" sldId="285"/>
            <ac:spMk id="26" creationId="{6B877573-516E-5298-435B-0126EEE80C95}"/>
          </ac:spMkLst>
        </pc:spChg>
        <pc:spChg chg="del">
          <ac:chgData name="Melissa Deen" userId="ba03956b-c437-4914-9342-e98dfe923436" providerId="ADAL" clId="{720E3C63-0B91-4687-A70A-74AF01CB09F9}" dt="2026-10-07T19:26:21.411" v="2605" actId="478"/>
          <ac:spMkLst>
            <pc:docMk/>
            <pc:sldMk cId="964602302" sldId="285"/>
            <ac:spMk id="28" creationId="{959C0A1F-4ABA-C0D9-1A6B-997008BA864F}"/>
          </ac:spMkLst>
        </pc:spChg>
        <pc:spChg chg="mod">
          <ac:chgData name="Melissa Deen" userId="ba03956b-c437-4914-9342-e98dfe923436" providerId="ADAL" clId="{720E3C63-0B91-4687-A70A-74AF01CB09F9}" dt="2026-10-07T19:27:39.599" v="2639" actId="2711"/>
          <ac:spMkLst>
            <pc:docMk/>
            <pc:sldMk cId="964602302" sldId="285"/>
            <ac:spMk id="30" creationId="{2745D6BF-7E89-45A2-6D72-18FEFA1BD33C}"/>
          </ac:spMkLst>
        </pc:spChg>
        <pc:spChg chg="del">
          <ac:chgData name="Melissa Deen" userId="ba03956b-c437-4914-9342-e98dfe923436" providerId="ADAL" clId="{720E3C63-0B91-4687-A70A-74AF01CB09F9}" dt="2026-10-07T19:27:06.576" v="2636" actId="478"/>
          <ac:spMkLst>
            <pc:docMk/>
            <pc:sldMk cId="964602302" sldId="285"/>
            <ac:spMk id="39" creationId="{DE1765B3-2B9B-7E85-8CC7-4532E56482CF}"/>
          </ac:spMkLst>
        </pc:spChg>
        <pc:spChg chg="del mod">
          <ac:chgData name="Melissa Deen" userId="ba03956b-c437-4914-9342-e98dfe923436" providerId="ADAL" clId="{720E3C63-0B91-4687-A70A-74AF01CB09F9}" dt="2026-10-07T19:27:04.710" v="2635" actId="478"/>
          <ac:spMkLst>
            <pc:docMk/>
            <pc:sldMk cId="964602302" sldId="285"/>
            <ac:spMk id="41" creationId="{AC8FABF7-9537-00F1-7EF8-D37D4BF39868}"/>
          </ac:spMkLst>
        </pc:spChg>
        <pc:spChg chg="mod">
          <ac:chgData name="Melissa Deen" userId="ba03956b-c437-4914-9342-e98dfe923436" providerId="ADAL" clId="{720E3C63-0B91-4687-A70A-74AF01CB09F9}" dt="2026-10-07T19:28:01.683" v="2667" actId="1035"/>
          <ac:spMkLst>
            <pc:docMk/>
            <pc:sldMk cId="964602302" sldId="285"/>
            <ac:spMk id="43" creationId="{125C6399-E865-82BA-6F91-CE6CEDFC8181}"/>
          </ac:spMkLst>
        </pc:spChg>
        <pc:spChg chg="mod">
          <ac:chgData name="Melissa Deen" userId="ba03956b-c437-4914-9342-e98dfe923436" providerId="ADAL" clId="{720E3C63-0B91-4687-A70A-74AF01CB09F9}" dt="2026-10-07T19:28:27.644" v="2690" actId="20577"/>
          <ac:spMkLst>
            <pc:docMk/>
            <pc:sldMk cId="964602302" sldId="285"/>
            <ac:spMk id="45" creationId="{9691672D-2357-0A23-8A37-203FF186E6FC}"/>
          </ac:spMkLst>
        </pc:spChg>
        <pc:spChg chg="del">
          <ac:chgData name="Melissa Deen" userId="ba03956b-c437-4914-9342-e98dfe923436" providerId="ADAL" clId="{720E3C63-0B91-4687-A70A-74AF01CB09F9}" dt="2026-10-07T19:28:10.933" v="2668" actId="478"/>
          <ac:spMkLst>
            <pc:docMk/>
            <pc:sldMk cId="964602302" sldId="285"/>
            <ac:spMk id="47" creationId="{F07B6F6F-DC3D-8375-FB98-C220324BEA89}"/>
          </ac:spMkLst>
        </pc:spChg>
      </pc:sldChg>
      <pc:sldChg chg="new del">
        <pc:chgData name="Melissa Deen" userId="ba03956b-c437-4914-9342-e98dfe923436" providerId="ADAL" clId="{720E3C63-0B91-4687-A70A-74AF01CB09F9}" dt="2026-10-07T19:57:15.950" v="3077" actId="47"/>
        <pc:sldMkLst>
          <pc:docMk/>
          <pc:sldMk cId="2199541865" sldId="286"/>
        </pc:sldMkLst>
      </pc:sldChg>
      <pc:sldChg chg="add ord">
        <pc:chgData name="Melissa Deen" userId="ba03956b-c437-4914-9342-e98dfe923436" providerId="ADAL" clId="{720E3C63-0B91-4687-A70A-74AF01CB09F9}" dt="2026-10-07T19:57:07.851" v="3076" actId="20578"/>
        <pc:sldMkLst>
          <pc:docMk/>
          <pc:sldMk cId="151694405" sldId="287"/>
        </pc:sldMkLst>
      </pc:sldChg>
      <pc:sldChg chg="delSp modSp add mod ord">
        <pc:chgData name="Melissa Deen" userId="ba03956b-c437-4914-9342-e98dfe923436" providerId="ADAL" clId="{720E3C63-0B91-4687-A70A-74AF01CB09F9}" dt="2026-10-07T20:11:00.508" v="3142" actId="207"/>
        <pc:sldMkLst>
          <pc:docMk/>
          <pc:sldMk cId="2553610328" sldId="288"/>
        </pc:sldMkLst>
        <pc:spChg chg="del">
          <ac:chgData name="Melissa Deen" userId="ba03956b-c437-4914-9342-e98dfe923436" providerId="ADAL" clId="{720E3C63-0B91-4687-A70A-74AF01CB09F9}" dt="2026-10-07T20:06:41.672" v="3132" actId="478"/>
          <ac:spMkLst>
            <pc:docMk/>
            <pc:sldMk cId="2553610328" sldId="288"/>
            <ac:spMk id="4" creationId="{B64BEF13-5EB0-9C40-8DCF-86258A0C3344}"/>
          </ac:spMkLst>
        </pc:spChg>
        <pc:spChg chg="mod">
          <ac:chgData name="Melissa Deen" userId="ba03956b-c437-4914-9342-e98dfe923436" providerId="ADAL" clId="{720E3C63-0B91-4687-A70A-74AF01CB09F9}" dt="2026-10-07T20:05:32.769" v="3116" actId="207"/>
          <ac:spMkLst>
            <pc:docMk/>
            <pc:sldMk cId="2553610328" sldId="288"/>
            <ac:spMk id="22" creationId="{85D41B1A-F228-3ACA-C114-87C74B1BF8C2}"/>
          </ac:spMkLst>
        </pc:spChg>
        <pc:spChg chg="mod">
          <ac:chgData name="Melissa Deen" userId="ba03956b-c437-4914-9342-e98dfe923436" providerId="ADAL" clId="{720E3C63-0B91-4687-A70A-74AF01CB09F9}" dt="2026-10-07T20:05:55.069" v="3119" actId="207"/>
          <ac:spMkLst>
            <pc:docMk/>
            <pc:sldMk cId="2553610328" sldId="288"/>
            <ac:spMk id="30" creationId="{1A8284A7-CB9E-FEB3-8982-DE5696F5E381}"/>
          </ac:spMkLst>
        </pc:spChg>
        <pc:spChg chg="mod">
          <ac:chgData name="Melissa Deen" userId="ba03956b-c437-4914-9342-e98dfe923436" providerId="ADAL" clId="{720E3C63-0B91-4687-A70A-74AF01CB09F9}" dt="2026-10-07T20:06:18.496" v="3131" actId="20577"/>
          <ac:spMkLst>
            <pc:docMk/>
            <pc:sldMk cId="2553610328" sldId="288"/>
            <ac:spMk id="43" creationId="{93608A28-2D97-962B-1144-6936987505E0}"/>
          </ac:spMkLst>
        </pc:spChg>
        <pc:spChg chg="mod">
          <ac:chgData name="Melissa Deen" userId="ba03956b-c437-4914-9342-e98dfe923436" providerId="ADAL" clId="{720E3C63-0B91-4687-A70A-74AF01CB09F9}" dt="2026-10-07T20:11:00.508" v="3142" actId="207"/>
          <ac:spMkLst>
            <pc:docMk/>
            <pc:sldMk cId="2553610328" sldId="288"/>
            <ac:spMk id="45" creationId="{4F4C71CE-E200-9982-6F41-28562EB4747E}"/>
          </ac:spMkLst>
        </pc:spChg>
      </pc:sldChg>
      <pc:sldChg chg="modSp add del mod">
        <pc:chgData name="Melissa Deen" userId="ba03956b-c437-4914-9342-e98dfe923436" providerId="ADAL" clId="{720E3C63-0B91-4687-A70A-74AF01CB09F9}" dt="2026-10-07T20:12:28.890" v="3149" actId="47"/>
        <pc:sldMkLst>
          <pc:docMk/>
          <pc:sldMk cId="1115760768" sldId="289"/>
        </pc:sldMkLst>
        <pc:spChg chg="mod">
          <ac:chgData name="Melissa Deen" userId="ba03956b-c437-4914-9342-e98dfe923436" providerId="ADAL" clId="{720E3C63-0B91-4687-A70A-74AF01CB09F9}" dt="2026-10-07T20:12:24.475" v="3147" actId="207"/>
          <ac:spMkLst>
            <pc:docMk/>
            <pc:sldMk cId="1115760768" sldId="289"/>
            <ac:spMk id="2" creationId="{26CA5083-547A-64D3-877F-DA6E3CD8DE33}"/>
          </ac:spMkLst>
        </pc:spChg>
      </pc:sldChg>
      <pc:sldChg chg="modSp add mod ord">
        <pc:chgData name="Melissa Deen" userId="ba03956b-c437-4914-9342-e98dfe923436" providerId="ADAL" clId="{720E3C63-0B91-4687-A70A-74AF01CB09F9}" dt="2026-10-07T20:34:26.023" v="3285" actId="207"/>
        <pc:sldMkLst>
          <pc:docMk/>
          <pc:sldMk cId="3361049256" sldId="289"/>
        </pc:sldMkLst>
        <pc:spChg chg="mod">
          <ac:chgData name="Melissa Deen" userId="ba03956b-c437-4914-9342-e98dfe923436" providerId="ADAL" clId="{720E3C63-0B91-4687-A70A-74AF01CB09F9}" dt="2026-10-07T20:31:24.581" v="3253" actId="207"/>
          <ac:spMkLst>
            <pc:docMk/>
            <pc:sldMk cId="3361049256" sldId="289"/>
            <ac:spMk id="2" creationId="{058AAE5A-5359-2322-42A3-A0F32E38CC0C}"/>
          </ac:spMkLst>
        </pc:spChg>
        <pc:graphicFrameChg chg="mod modGraphic">
          <ac:chgData name="Melissa Deen" userId="ba03956b-c437-4914-9342-e98dfe923436" providerId="ADAL" clId="{720E3C63-0B91-4687-A70A-74AF01CB09F9}" dt="2026-10-07T20:34:26.023" v="3285" actId="207"/>
          <ac:graphicFrameMkLst>
            <pc:docMk/>
            <pc:sldMk cId="3361049256" sldId="289"/>
            <ac:graphicFrameMk id="5" creationId="{E97431CD-390C-8162-AE9E-5EBF0B053581}"/>
          </ac:graphicFrameMkLst>
        </pc:graphicFrame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hyperlink" Target="http://www.lincolnshire.gov.uk/sendiass" TargetMode="External"/><Relationship Id="rId7" Type="http://schemas.openxmlformats.org/officeDocument/2006/relationships/image" Target="../media/image12.svg"/><Relationship Id="rId2" Type="http://schemas.openxmlformats.org/officeDocument/2006/relationships/hyperlink" Target="http://www.lincolnshire.gov.uk/send-local-offer" TargetMode="External"/><Relationship Id="rId1" Type="http://schemas.openxmlformats.org/officeDocument/2006/relationships/hyperlink" Target="mailto:Melissa.deen@kingsdownnurseryschool.co.uk" TargetMode="External"/><Relationship Id="rId6" Type="http://schemas.openxmlformats.org/officeDocument/2006/relationships/hyperlink" Target="mailto:www.lincolnshire.gov.uk/send-local-offer" TargetMode="External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hyperlink" Target="mailto:Melissa.deen@kingsdownnurseryschool.co.uk" TargetMode="External"/><Relationship Id="rId7" Type="http://schemas.openxmlformats.org/officeDocument/2006/relationships/hyperlink" Target="http://www.lincolnshire.gov.uk/sendiass" TargetMode="External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6" Type="http://schemas.openxmlformats.org/officeDocument/2006/relationships/image" Target="../media/image13.svg"/><Relationship Id="rId5" Type="http://schemas.openxmlformats.org/officeDocument/2006/relationships/hyperlink" Target="http://www.lincolnshire.gov.uk/send-local-offer" TargetMode="External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4FDDAE-8541-4C24-A800-226C941C5E45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810BC07-7C54-48C0-B447-D942243523EA}">
      <dgm:prSet/>
      <dgm:spPr>
        <a:solidFill>
          <a:srgbClr val="8369A3"/>
        </a:solidFill>
      </dgm:spPr>
      <dgm:t>
        <a:bodyPr/>
        <a:lstStyle/>
        <a:p>
          <a:r>
            <a:rPr lang="en-US" dirty="0"/>
            <a:t>We follow a simple cycle:</a:t>
          </a:r>
        </a:p>
      </dgm:t>
    </dgm:pt>
    <dgm:pt modelId="{5C9FD2C5-839E-4E7F-949F-181BB85F20A9}" type="parTrans" cxnId="{952C5926-6323-4EE7-950C-F862852B1752}">
      <dgm:prSet/>
      <dgm:spPr/>
      <dgm:t>
        <a:bodyPr/>
        <a:lstStyle/>
        <a:p>
          <a:endParaRPr lang="en-US"/>
        </a:p>
      </dgm:t>
    </dgm:pt>
    <dgm:pt modelId="{3186328A-E792-4B90-BB61-36F095FEC9E4}" type="sibTrans" cxnId="{952C5926-6323-4EE7-950C-F862852B1752}">
      <dgm:prSet/>
      <dgm:spPr/>
      <dgm:t>
        <a:bodyPr/>
        <a:lstStyle/>
        <a:p>
          <a:endParaRPr lang="en-US"/>
        </a:p>
      </dgm:t>
    </dgm:pt>
    <dgm:pt modelId="{52C2A772-FAC7-4FC1-AC1E-CB4E4954E950}">
      <dgm:prSet/>
      <dgm:spPr>
        <a:solidFill>
          <a:srgbClr val="2B9A4B"/>
        </a:solidFill>
      </dgm:spPr>
      <dgm:t>
        <a:bodyPr/>
        <a:lstStyle/>
        <a:p>
          <a:r>
            <a:rPr lang="en-US" dirty="0"/>
            <a:t>1. Assess – find out what your child needs.</a:t>
          </a:r>
        </a:p>
      </dgm:t>
    </dgm:pt>
    <dgm:pt modelId="{0545AA88-91FB-4E34-89EB-1EA5A4D1A2EF}" type="parTrans" cxnId="{C6C91666-AEE4-4A46-ABFE-B391EBF5DF25}">
      <dgm:prSet/>
      <dgm:spPr/>
      <dgm:t>
        <a:bodyPr/>
        <a:lstStyle/>
        <a:p>
          <a:endParaRPr lang="en-US"/>
        </a:p>
      </dgm:t>
    </dgm:pt>
    <dgm:pt modelId="{A9206435-9E70-4EC0-9961-B87639D9A84A}" type="sibTrans" cxnId="{C6C91666-AEE4-4A46-ABFE-B391EBF5DF25}">
      <dgm:prSet/>
      <dgm:spPr/>
      <dgm:t>
        <a:bodyPr/>
        <a:lstStyle/>
        <a:p>
          <a:endParaRPr lang="en-US"/>
        </a:p>
      </dgm:t>
    </dgm:pt>
    <dgm:pt modelId="{7B5A5125-EB34-400D-B40E-E27677BE7E92}">
      <dgm:prSet/>
      <dgm:spPr>
        <a:solidFill>
          <a:srgbClr val="C93235"/>
        </a:solidFill>
      </dgm:spPr>
      <dgm:t>
        <a:bodyPr/>
        <a:lstStyle/>
        <a:p>
          <a:r>
            <a:rPr lang="en-US"/>
            <a:t>2. Plan – decide what will help.</a:t>
          </a:r>
        </a:p>
      </dgm:t>
    </dgm:pt>
    <dgm:pt modelId="{5FB60328-BCAA-4C26-918D-CB201A1CB7EB}" type="parTrans" cxnId="{1033CB29-D521-4140-B3F2-697E92797A89}">
      <dgm:prSet/>
      <dgm:spPr/>
      <dgm:t>
        <a:bodyPr/>
        <a:lstStyle/>
        <a:p>
          <a:endParaRPr lang="en-US"/>
        </a:p>
      </dgm:t>
    </dgm:pt>
    <dgm:pt modelId="{DA77441F-3B42-4525-9AA5-5F8E4E193E7E}" type="sibTrans" cxnId="{1033CB29-D521-4140-B3F2-697E92797A89}">
      <dgm:prSet/>
      <dgm:spPr/>
      <dgm:t>
        <a:bodyPr/>
        <a:lstStyle/>
        <a:p>
          <a:endParaRPr lang="en-US"/>
        </a:p>
      </dgm:t>
    </dgm:pt>
    <dgm:pt modelId="{10218AA9-2A3D-4F75-AD1C-25276E9ACBCE}">
      <dgm:prSet/>
      <dgm:spPr>
        <a:solidFill>
          <a:srgbClr val="3B4285"/>
        </a:solidFill>
      </dgm:spPr>
      <dgm:t>
        <a:bodyPr/>
        <a:lstStyle/>
        <a:p>
          <a:r>
            <a:rPr lang="en-US"/>
            <a:t>3. Do – put the support in place.</a:t>
          </a:r>
        </a:p>
      </dgm:t>
    </dgm:pt>
    <dgm:pt modelId="{BBB4EFFB-BDEC-4CD1-AAEA-382D5A7D7710}" type="parTrans" cxnId="{8DFB15C8-00E2-4C97-8E69-205D4ECDCED7}">
      <dgm:prSet/>
      <dgm:spPr/>
      <dgm:t>
        <a:bodyPr/>
        <a:lstStyle/>
        <a:p>
          <a:endParaRPr lang="en-US"/>
        </a:p>
      </dgm:t>
    </dgm:pt>
    <dgm:pt modelId="{7A4E094E-E27F-48CB-A1A8-AE281E5BC7A3}" type="sibTrans" cxnId="{8DFB15C8-00E2-4C97-8E69-205D4ECDCED7}">
      <dgm:prSet/>
      <dgm:spPr/>
      <dgm:t>
        <a:bodyPr/>
        <a:lstStyle/>
        <a:p>
          <a:endParaRPr lang="en-US"/>
        </a:p>
      </dgm:t>
    </dgm:pt>
    <dgm:pt modelId="{7E992C82-01E2-4B3E-9CEA-8D0B18FCE185}">
      <dgm:prSet/>
      <dgm:spPr>
        <a:solidFill>
          <a:srgbClr val="F5D03B"/>
        </a:solidFill>
      </dgm:spPr>
      <dgm:t>
        <a:bodyPr/>
        <a:lstStyle/>
        <a:p>
          <a:r>
            <a:rPr lang="en-US"/>
            <a:t>4. Review – see how it’s going and change if needed.</a:t>
          </a:r>
        </a:p>
      </dgm:t>
    </dgm:pt>
    <dgm:pt modelId="{3948C91B-8B54-4A31-AB41-A57D5D1F3643}" type="parTrans" cxnId="{1C3C969B-A380-4E21-87DD-FD8F9094734E}">
      <dgm:prSet/>
      <dgm:spPr/>
      <dgm:t>
        <a:bodyPr/>
        <a:lstStyle/>
        <a:p>
          <a:endParaRPr lang="en-US"/>
        </a:p>
      </dgm:t>
    </dgm:pt>
    <dgm:pt modelId="{B329D890-5517-464E-A90F-41CEED1491D6}" type="sibTrans" cxnId="{1C3C969B-A380-4E21-87DD-FD8F9094734E}">
      <dgm:prSet/>
      <dgm:spPr/>
      <dgm:t>
        <a:bodyPr/>
        <a:lstStyle/>
        <a:p>
          <a:endParaRPr lang="en-US"/>
        </a:p>
      </dgm:t>
    </dgm:pt>
    <dgm:pt modelId="{33457CA8-EE7F-4791-8CF1-A7430FD75D9D}" type="pres">
      <dgm:prSet presAssocID="{544FDDAE-8541-4C24-A800-226C941C5E45}" presName="Name0" presStyleCnt="0">
        <dgm:presLayoutVars>
          <dgm:dir/>
          <dgm:resizeHandles val="exact"/>
        </dgm:presLayoutVars>
      </dgm:prSet>
      <dgm:spPr/>
    </dgm:pt>
    <dgm:pt modelId="{1605483F-3B7A-4BA5-8F0A-014F2EEA6890}" type="pres">
      <dgm:prSet presAssocID="{3810BC07-7C54-48C0-B447-D942243523EA}" presName="node" presStyleLbl="node1" presStyleIdx="0" presStyleCnt="5">
        <dgm:presLayoutVars>
          <dgm:bulletEnabled val="1"/>
        </dgm:presLayoutVars>
      </dgm:prSet>
      <dgm:spPr/>
    </dgm:pt>
    <dgm:pt modelId="{0F2B8BC0-A498-47AA-BF5A-3D2347CB1493}" type="pres">
      <dgm:prSet presAssocID="{3186328A-E792-4B90-BB61-36F095FEC9E4}" presName="sibTrans" presStyleLbl="sibTrans1D1" presStyleIdx="0" presStyleCnt="4"/>
      <dgm:spPr/>
    </dgm:pt>
    <dgm:pt modelId="{8FC6B56F-9E9A-4139-9AFD-07BD5BEAE12A}" type="pres">
      <dgm:prSet presAssocID="{3186328A-E792-4B90-BB61-36F095FEC9E4}" presName="connectorText" presStyleLbl="sibTrans1D1" presStyleIdx="0" presStyleCnt="4"/>
      <dgm:spPr/>
    </dgm:pt>
    <dgm:pt modelId="{4CA527E8-7EBC-412A-BBA6-07BCFDD56BF7}" type="pres">
      <dgm:prSet presAssocID="{52C2A772-FAC7-4FC1-AC1E-CB4E4954E950}" presName="node" presStyleLbl="node1" presStyleIdx="1" presStyleCnt="5">
        <dgm:presLayoutVars>
          <dgm:bulletEnabled val="1"/>
        </dgm:presLayoutVars>
      </dgm:prSet>
      <dgm:spPr/>
    </dgm:pt>
    <dgm:pt modelId="{A7AE9F3B-90BF-4A5B-B0F6-0772F220BA70}" type="pres">
      <dgm:prSet presAssocID="{A9206435-9E70-4EC0-9961-B87639D9A84A}" presName="sibTrans" presStyleLbl="sibTrans1D1" presStyleIdx="1" presStyleCnt="4"/>
      <dgm:spPr/>
    </dgm:pt>
    <dgm:pt modelId="{E2A225C7-04A2-4DEF-A83D-DCD0BEB390BB}" type="pres">
      <dgm:prSet presAssocID="{A9206435-9E70-4EC0-9961-B87639D9A84A}" presName="connectorText" presStyleLbl="sibTrans1D1" presStyleIdx="1" presStyleCnt="4"/>
      <dgm:spPr/>
    </dgm:pt>
    <dgm:pt modelId="{C67C6C89-AEDC-4E27-A15B-E82822A6A9C5}" type="pres">
      <dgm:prSet presAssocID="{7B5A5125-EB34-400D-B40E-E27677BE7E92}" presName="node" presStyleLbl="node1" presStyleIdx="2" presStyleCnt="5">
        <dgm:presLayoutVars>
          <dgm:bulletEnabled val="1"/>
        </dgm:presLayoutVars>
      </dgm:prSet>
      <dgm:spPr/>
    </dgm:pt>
    <dgm:pt modelId="{C4D973EE-0FA3-4BEC-8BDC-ED2AC81BB3E8}" type="pres">
      <dgm:prSet presAssocID="{DA77441F-3B42-4525-9AA5-5F8E4E193E7E}" presName="sibTrans" presStyleLbl="sibTrans1D1" presStyleIdx="2" presStyleCnt="4"/>
      <dgm:spPr/>
    </dgm:pt>
    <dgm:pt modelId="{C4C23BE2-B9D9-4313-8A66-5A46F23CE6B6}" type="pres">
      <dgm:prSet presAssocID="{DA77441F-3B42-4525-9AA5-5F8E4E193E7E}" presName="connectorText" presStyleLbl="sibTrans1D1" presStyleIdx="2" presStyleCnt="4"/>
      <dgm:spPr/>
    </dgm:pt>
    <dgm:pt modelId="{C95E8045-61D2-4957-AD8E-83BAFCC3FCCE}" type="pres">
      <dgm:prSet presAssocID="{10218AA9-2A3D-4F75-AD1C-25276E9ACBCE}" presName="node" presStyleLbl="node1" presStyleIdx="3" presStyleCnt="5">
        <dgm:presLayoutVars>
          <dgm:bulletEnabled val="1"/>
        </dgm:presLayoutVars>
      </dgm:prSet>
      <dgm:spPr/>
    </dgm:pt>
    <dgm:pt modelId="{97EC441F-0716-4EF9-B72D-357E8D4DFFCB}" type="pres">
      <dgm:prSet presAssocID="{7A4E094E-E27F-48CB-A1A8-AE281E5BC7A3}" presName="sibTrans" presStyleLbl="sibTrans1D1" presStyleIdx="3" presStyleCnt="4"/>
      <dgm:spPr/>
    </dgm:pt>
    <dgm:pt modelId="{B372431B-6BA3-4D64-8910-6EDD87860769}" type="pres">
      <dgm:prSet presAssocID="{7A4E094E-E27F-48CB-A1A8-AE281E5BC7A3}" presName="connectorText" presStyleLbl="sibTrans1D1" presStyleIdx="3" presStyleCnt="4"/>
      <dgm:spPr/>
    </dgm:pt>
    <dgm:pt modelId="{4AED7126-A8FB-4637-9A14-0C199BBBFB16}" type="pres">
      <dgm:prSet presAssocID="{7E992C82-01E2-4B3E-9CEA-8D0B18FCE185}" presName="node" presStyleLbl="node1" presStyleIdx="4" presStyleCnt="5">
        <dgm:presLayoutVars>
          <dgm:bulletEnabled val="1"/>
        </dgm:presLayoutVars>
      </dgm:prSet>
      <dgm:spPr/>
    </dgm:pt>
  </dgm:ptLst>
  <dgm:cxnLst>
    <dgm:cxn modelId="{E2BE4C0A-A632-42A7-A754-24D96AAA10BB}" type="presOf" srcId="{52C2A772-FAC7-4FC1-AC1E-CB4E4954E950}" destId="{4CA527E8-7EBC-412A-BBA6-07BCFDD56BF7}" srcOrd="0" destOrd="0" presId="urn:microsoft.com/office/officeart/2016/7/layout/RepeatingBendingProcessNew"/>
    <dgm:cxn modelId="{EBF97A0F-B0DF-409B-A873-40796AD21F23}" type="presOf" srcId="{3186328A-E792-4B90-BB61-36F095FEC9E4}" destId="{8FC6B56F-9E9A-4139-9AFD-07BD5BEAE12A}" srcOrd="1" destOrd="0" presId="urn:microsoft.com/office/officeart/2016/7/layout/RepeatingBendingProcessNew"/>
    <dgm:cxn modelId="{952C5926-6323-4EE7-950C-F862852B1752}" srcId="{544FDDAE-8541-4C24-A800-226C941C5E45}" destId="{3810BC07-7C54-48C0-B447-D942243523EA}" srcOrd="0" destOrd="0" parTransId="{5C9FD2C5-839E-4E7F-949F-181BB85F20A9}" sibTransId="{3186328A-E792-4B90-BB61-36F095FEC9E4}"/>
    <dgm:cxn modelId="{1CF6AB28-962B-40FC-905C-92E9BF4E163D}" type="presOf" srcId="{7A4E094E-E27F-48CB-A1A8-AE281E5BC7A3}" destId="{B372431B-6BA3-4D64-8910-6EDD87860769}" srcOrd="1" destOrd="0" presId="urn:microsoft.com/office/officeart/2016/7/layout/RepeatingBendingProcessNew"/>
    <dgm:cxn modelId="{1033CB29-D521-4140-B3F2-697E92797A89}" srcId="{544FDDAE-8541-4C24-A800-226C941C5E45}" destId="{7B5A5125-EB34-400D-B40E-E27677BE7E92}" srcOrd="2" destOrd="0" parTransId="{5FB60328-BCAA-4C26-918D-CB201A1CB7EB}" sibTransId="{DA77441F-3B42-4525-9AA5-5F8E4E193E7E}"/>
    <dgm:cxn modelId="{518DFF34-7D26-45CD-B81C-04D83E65E80A}" type="presOf" srcId="{A9206435-9E70-4EC0-9961-B87639D9A84A}" destId="{A7AE9F3B-90BF-4A5B-B0F6-0772F220BA70}" srcOrd="0" destOrd="0" presId="urn:microsoft.com/office/officeart/2016/7/layout/RepeatingBendingProcessNew"/>
    <dgm:cxn modelId="{CDFA2938-8C33-471B-8557-CE9B4A925A45}" type="presOf" srcId="{7E992C82-01E2-4B3E-9CEA-8D0B18FCE185}" destId="{4AED7126-A8FB-4637-9A14-0C199BBBFB16}" srcOrd="0" destOrd="0" presId="urn:microsoft.com/office/officeart/2016/7/layout/RepeatingBendingProcessNew"/>
    <dgm:cxn modelId="{C6C91666-AEE4-4A46-ABFE-B391EBF5DF25}" srcId="{544FDDAE-8541-4C24-A800-226C941C5E45}" destId="{52C2A772-FAC7-4FC1-AC1E-CB4E4954E950}" srcOrd="1" destOrd="0" parTransId="{0545AA88-91FB-4E34-89EB-1EA5A4D1A2EF}" sibTransId="{A9206435-9E70-4EC0-9961-B87639D9A84A}"/>
    <dgm:cxn modelId="{50960E4B-043B-4366-8B7F-6FD6205B0E85}" type="presOf" srcId="{3186328A-E792-4B90-BB61-36F095FEC9E4}" destId="{0F2B8BC0-A498-47AA-BF5A-3D2347CB1493}" srcOrd="0" destOrd="0" presId="urn:microsoft.com/office/officeart/2016/7/layout/RepeatingBendingProcessNew"/>
    <dgm:cxn modelId="{FE3B4F53-9E4D-446B-BD8D-D9DB7C8AA0AA}" type="presOf" srcId="{3810BC07-7C54-48C0-B447-D942243523EA}" destId="{1605483F-3B7A-4BA5-8F0A-014F2EEA6890}" srcOrd="0" destOrd="0" presId="urn:microsoft.com/office/officeart/2016/7/layout/RepeatingBendingProcessNew"/>
    <dgm:cxn modelId="{F2FC457A-8DEA-40DC-B40F-1B5175FB7FD6}" type="presOf" srcId="{DA77441F-3B42-4525-9AA5-5F8E4E193E7E}" destId="{C4C23BE2-B9D9-4313-8A66-5A46F23CE6B6}" srcOrd="1" destOrd="0" presId="urn:microsoft.com/office/officeart/2016/7/layout/RepeatingBendingProcessNew"/>
    <dgm:cxn modelId="{989C7E80-19E7-43E8-A0FA-8A3360CBF1BB}" type="presOf" srcId="{544FDDAE-8541-4C24-A800-226C941C5E45}" destId="{33457CA8-EE7F-4791-8CF1-A7430FD75D9D}" srcOrd="0" destOrd="0" presId="urn:microsoft.com/office/officeart/2016/7/layout/RepeatingBendingProcessNew"/>
    <dgm:cxn modelId="{1C3C969B-A380-4E21-87DD-FD8F9094734E}" srcId="{544FDDAE-8541-4C24-A800-226C941C5E45}" destId="{7E992C82-01E2-4B3E-9CEA-8D0B18FCE185}" srcOrd="4" destOrd="0" parTransId="{3948C91B-8B54-4A31-AB41-A57D5D1F3643}" sibTransId="{B329D890-5517-464E-A90F-41CEED1491D6}"/>
    <dgm:cxn modelId="{BC9EC3B1-A110-4D6E-81F5-8DEBE90FDAFE}" type="presOf" srcId="{DA77441F-3B42-4525-9AA5-5F8E4E193E7E}" destId="{C4D973EE-0FA3-4BEC-8BDC-ED2AC81BB3E8}" srcOrd="0" destOrd="0" presId="urn:microsoft.com/office/officeart/2016/7/layout/RepeatingBendingProcessNew"/>
    <dgm:cxn modelId="{9DD824C0-0173-4368-9494-E90F163D0365}" type="presOf" srcId="{10218AA9-2A3D-4F75-AD1C-25276E9ACBCE}" destId="{C95E8045-61D2-4957-AD8E-83BAFCC3FCCE}" srcOrd="0" destOrd="0" presId="urn:microsoft.com/office/officeart/2016/7/layout/RepeatingBendingProcessNew"/>
    <dgm:cxn modelId="{8DFB15C8-00E2-4C97-8E69-205D4ECDCED7}" srcId="{544FDDAE-8541-4C24-A800-226C941C5E45}" destId="{10218AA9-2A3D-4F75-AD1C-25276E9ACBCE}" srcOrd="3" destOrd="0" parTransId="{BBB4EFFB-BDEC-4CD1-AAEA-382D5A7D7710}" sibTransId="{7A4E094E-E27F-48CB-A1A8-AE281E5BC7A3}"/>
    <dgm:cxn modelId="{5A532BDA-A88A-4993-BCD8-E6545E7A5974}" type="presOf" srcId="{7A4E094E-E27F-48CB-A1A8-AE281E5BC7A3}" destId="{97EC441F-0716-4EF9-B72D-357E8D4DFFCB}" srcOrd="0" destOrd="0" presId="urn:microsoft.com/office/officeart/2016/7/layout/RepeatingBendingProcessNew"/>
    <dgm:cxn modelId="{CEC757E0-34AC-4EAB-9EB9-BB5832E21C13}" type="presOf" srcId="{7B5A5125-EB34-400D-B40E-E27677BE7E92}" destId="{C67C6C89-AEDC-4E27-A15B-E82822A6A9C5}" srcOrd="0" destOrd="0" presId="urn:microsoft.com/office/officeart/2016/7/layout/RepeatingBendingProcessNew"/>
    <dgm:cxn modelId="{50C446F6-8BDF-4754-A6DC-73EF804CA68B}" type="presOf" srcId="{A9206435-9E70-4EC0-9961-B87639D9A84A}" destId="{E2A225C7-04A2-4DEF-A83D-DCD0BEB390BB}" srcOrd="1" destOrd="0" presId="urn:microsoft.com/office/officeart/2016/7/layout/RepeatingBendingProcessNew"/>
    <dgm:cxn modelId="{A6376191-CD45-47F4-B2B2-6B6AEBF12837}" type="presParOf" srcId="{33457CA8-EE7F-4791-8CF1-A7430FD75D9D}" destId="{1605483F-3B7A-4BA5-8F0A-014F2EEA6890}" srcOrd="0" destOrd="0" presId="urn:microsoft.com/office/officeart/2016/7/layout/RepeatingBendingProcessNew"/>
    <dgm:cxn modelId="{865517B9-E1BB-413E-A8CF-527BEB51EDE7}" type="presParOf" srcId="{33457CA8-EE7F-4791-8CF1-A7430FD75D9D}" destId="{0F2B8BC0-A498-47AA-BF5A-3D2347CB1493}" srcOrd="1" destOrd="0" presId="urn:microsoft.com/office/officeart/2016/7/layout/RepeatingBendingProcessNew"/>
    <dgm:cxn modelId="{BC70DC0A-5081-41E3-8C40-DE9CD26DB4DC}" type="presParOf" srcId="{0F2B8BC0-A498-47AA-BF5A-3D2347CB1493}" destId="{8FC6B56F-9E9A-4139-9AFD-07BD5BEAE12A}" srcOrd="0" destOrd="0" presId="urn:microsoft.com/office/officeart/2016/7/layout/RepeatingBendingProcessNew"/>
    <dgm:cxn modelId="{EC0F93E7-F10D-4ED5-8A43-8F7DF61F4F69}" type="presParOf" srcId="{33457CA8-EE7F-4791-8CF1-A7430FD75D9D}" destId="{4CA527E8-7EBC-412A-BBA6-07BCFDD56BF7}" srcOrd="2" destOrd="0" presId="urn:microsoft.com/office/officeart/2016/7/layout/RepeatingBendingProcessNew"/>
    <dgm:cxn modelId="{45F29FCA-A9B9-403F-B1BF-4FCD2B29E2CE}" type="presParOf" srcId="{33457CA8-EE7F-4791-8CF1-A7430FD75D9D}" destId="{A7AE9F3B-90BF-4A5B-B0F6-0772F220BA70}" srcOrd="3" destOrd="0" presId="urn:microsoft.com/office/officeart/2016/7/layout/RepeatingBendingProcessNew"/>
    <dgm:cxn modelId="{F5EB138F-4B9E-4FCC-BF7E-FE1EC22256ED}" type="presParOf" srcId="{A7AE9F3B-90BF-4A5B-B0F6-0772F220BA70}" destId="{E2A225C7-04A2-4DEF-A83D-DCD0BEB390BB}" srcOrd="0" destOrd="0" presId="urn:microsoft.com/office/officeart/2016/7/layout/RepeatingBendingProcessNew"/>
    <dgm:cxn modelId="{0E5709E6-C5E6-458E-A743-4A1D40C828AF}" type="presParOf" srcId="{33457CA8-EE7F-4791-8CF1-A7430FD75D9D}" destId="{C67C6C89-AEDC-4E27-A15B-E82822A6A9C5}" srcOrd="4" destOrd="0" presId="urn:microsoft.com/office/officeart/2016/7/layout/RepeatingBendingProcessNew"/>
    <dgm:cxn modelId="{AC5B5C66-37B8-4AB6-A3F5-06F9153B5365}" type="presParOf" srcId="{33457CA8-EE7F-4791-8CF1-A7430FD75D9D}" destId="{C4D973EE-0FA3-4BEC-8BDC-ED2AC81BB3E8}" srcOrd="5" destOrd="0" presId="urn:microsoft.com/office/officeart/2016/7/layout/RepeatingBendingProcessNew"/>
    <dgm:cxn modelId="{46B8DCC3-494E-4295-A210-C668A3A911E9}" type="presParOf" srcId="{C4D973EE-0FA3-4BEC-8BDC-ED2AC81BB3E8}" destId="{C4C23BE2-B9D9-4313-8A66-5A46F23CE6B6}" srcOrd="0" destOrd="0" presId="urn:microsoft.com/office/officeart/2016/7/layout/RepeatingBendingProcessNew"/>
    <dgm:cxn modelId="{776E8F71-06EA-46A0-9FB6-8F30E0B0BC0C}" type="presParOf" srcId="{33457CA8-EE7F-4791-8CF1-A7430FD75D9D}" destId="{C95E8045-61D2-4957-AD8E-83BAFCC3FCCE}" srcOrd="6" destOrd="0" presId="urn:microsoft.com/office/officeart/2016/7/layout/RepeatingBendingProcessNew"/>
    <dgm:cxn modelId="{C9ABF68B-6F83-453B-9DDB-29899C4BE30A}" type="presParOf" srcId="{33457CA8-EE7F-4791-8CF1-A7430FD75D9D}" destId="{97EC441F-0716-4EF9-B72D-357E8D4DFFCB}" srcOrd="7" destOrd="0" presId="urn:microsoft.com/office/officeart/2016/7/layout/RepeatingBendingProcessNew"/>
    <dgm:cxn modelId="{0DEDBFB8-B4CD-479A-896A-A385CCABAA73}" type="presParOf" srcId="{97EC441F-0716-4EF9-B72D-357E8D4DFFCB}" destId="{B372431B-6BA3-4D64-8910-6EDD87860769}" srcOrd="0" destOrd="0" presId="urn:microsoft.com/office/officeart/2016/7/layout/RepeatingBendingProcessNew"/>
    <dgm:cxn modelId="{42E4717F-1DFC-4B26-95F7-2A63B1BC4256}" type="presParOf" srcId="{33457CA8-EE7F-4791-8CF1-A7430FD75D9D}" destId="{4AED7126-A8FB-4637-9A14-0C199BBBFB16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7C344E-36B5-4F61-A8DE-39E583DB2A3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87039B-DB08-4CE5-839B-5A41F58A5061}">
      <dgm:prSet/>
      <dgm:spPr>
        <a:solidFill>
          <a:srgbClr val="2B9A4B"/>
        </a:solidFill>
      </dgm:spPr>
      <dgm:t>
        <a:bodyPr/>
        <a:lstStyle/>
        <a:p>
          <a:r>
            <a:rPr lang="en-US" dirty="0"/>
            <a:t>We use small groups, extra adult time, or special resources.</a:t>
          </a:r>
        </a:p>
      </dgm:t>
    </dgm:pt>
    <dgm:pt modelId="{7BACE102-A23D-4222-AC00-C514181528AE}" type="parTrans" cxnId="{B3E279FD-AC82-4476-B4BE-4C236B53A7D6}">
      <dgm:prSet/>
      <dgm:spPr/>
      <dgm:t>
        <a:bodyPr/>
        <a:lstStyle/>
        <a:p>
          <a:endParaRPr lang="en-US"/>
        </a:p>
      </dgm:t>
    </dgm:pt>
    <dgm:pt modelId="{EBB71FDE-3015-41DE-BB0A-88C98F00BE20}" type="sibTrans" cxnId="{B3E279FD-AC82-4476-B4BE-4C236B53A7D6}">
      <dgm:prSet/>
      <dgm:spPr/>
      <dgm:t>
        <a:bodyPr/>
        <a:lstStyle/>
        <a:p>
          <a:endParaRPr lang="en-US"/>
        </a:p>
      </dgm:t>
    </dgm:pt>
    <dgm:pt modelId="{15ED09EE-FDEA-4BEB-9125-04E7C60CBB84}">
      <dgm:prSet/>
      <dgm:spPr>
        <a:solidFill>
          <a:srgbClr val="F5D03B"/>
        </a:solidFill>
      </dgm:spPr>
      <dgm:t>
        <a:bodyPr/>
        <a:lstStyle/>
        <a:p>
          <a:r>
            <a:rPr lang="en-US"/>
            <a:t>We make learning fun and hands-on.</a:t>
          </a:r>
        </a:p>
      </dgm:t>
    </dgm:pt>
    <dgm:pt modelId="{957105D2-A90C-48AC-BD0F-AF2CAC036777}" type="parTrans" cxnId="{B1BCDD22-9619-4D4E-A55B-71C16C6EE4C5}">
      <dgm:prSet/>
      <dgm:spPr/>
      <dgm:t>
        <a:bodyPr/>
        <a:lstStyle/>
        <a:p>
          <a:endParaRPr lang="en-US"/>
        </a:p>
      </dgm:t>
    </dgm:pt>
    <dgm:pt modelId="{1C320028-4C51-439D-92F9-2197799409E5}" type="sibTrans" cxnId="{B1BCDD22-9619-4D4E-A55B-71C16C6EE4C5}">
      <dgm:prSet/>
      <dgm:spPr/>
      <dgm:t>
        <a:bodyPr/>
        <a:lstStyle/>
        <a:p>
          <a:endParaRPr lang="en-US"/>
        </a:p>
      </dgm:t>
    </dgm:pt>
    <dgm:pt modelId="{2B34D977-2054-4D21-9CF1-5F6528CA3FD1}">
      <dgm:prSet/>
      <dgm:spPr>
        <a:solidFill>
          <a:srgbClr val="3B4285"/>
        </a:solidFill>
      </dgm:spPr>
      <dgm:t>
        <a:bodyPr/>
        <a:lstStyle/>
        <a:p>
          <a:r>
            <a:rPr lang="en-US"/>
            <a:t>We celebrate every little step forward!</a:t>
          </a:r>
        </a:p>
      </dgm:t>
    </dgm:pt>
    <dgm:pt modelId="{9AF20C08-9D64-4FA6-AF2D-93775227C394}" type="parTrans" cxnId="{286C3964-C80C-46C6-96BE-86B4D08A2D11}">
      <dgm:prSet/>
      <dgm:spPr/>
      <dgm:t>
        <a:bodyPr/>
        <a:lstStyle/>
        <a:p>
          <a:endParaRPr lang="en-US"/>
        </a:p>
      </dgm:t>
    </dgm:pt>
    <dgm:pt modelId="{2C4E2A89-D830-4909-B735-FEF010DE1891}" type="sibTrans" cxnId="{286C3964-C80C-46C6-96BE-86B4D08A2D11}">
      <dgm:prSet/>
      <dgm:spPr/>
      <dgm:t>
        <a:bodyPr/>
        <a:lstStyle/>
        <a:p>
          <a:endParaRPr lang="en-US"/>
        </a:p>
      </dgm:t>
    </dgm:pt>
    <dgm:pt modelId="{B122FC79-7D58-47B9-962B-FCE33342E143}" type="pres">
      <dgm:prSet presAssocID="{457C344E-36B5-4F61-A8DE-39E583DB2A3A}" presName="linear" presStyleCnt="0">
        <dgm:presLayoutVars>
          <dgm:animLvl val="lvl"/>
          <dgm:resizeHandles val="exact"/>
        </dgm:presLayoutVars>
      </dgm:prSet>
      <dgm:spPr/>
    </dgm:pt>
    <dgm:pt modelId="{C16CE9B4-DCEC-4DDF-AB82-15A0D044D687}" type="pres">
      <dgm:prSet presAssocID="{9F87039B-DB08-4CE5-839B-5A41F58A506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C0202D5-CD15-4005-8038-E74D5A668D0C}" type="pres">
      <dgm:prSet presAssocID="{EBB71FDE-3015-41DE-BB0A-88C98F00BE20}" presName="spacer" presStyleCnt="0"/>
      <dgm:spPr/>
    </dgm:pt>
    <dgm:pt modelId="{C176948B-F901-4162-B620-C87247607940}" type="pres">
      <dgm:prSet presAssocID="{15ED09EE-FDEA-4BEB-9125-04E7C60CBB8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4DED228-7936-465D-9CF2-91AD8365FC55}" type="pres">
      <dgm:prSet presAssocID="{1C320028-4C51-439D-92F9-2197799409E5}" presName="spacer" presStyleCnt="0"/>
      <dgm:spPr/>
    </dgm:pt>
    <dgm:pt modelId="{ECC6056C-FCB2-4942-B072-17CEE7F7EA78}" type="pres">
      <dgm:prSet presAssocID="{2B34D977-2054-4D21-9CF1-5F6528CA3FD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9C3280D-C343-4B63-99AF-F0208A2A272B}" type="presOf" srcId="{457C344E-36B5-4F61-A8DE-39E583DB2A3A}" destId="{B122FC79-7D58-47B9-962B-FCE33342E143}" srcOrd="0" destOrd="0" presId="urn:microsoft.com/office/officeart/2005/8/layout/vList2"/>
    <dgm:cxn modelId="{B1BCDD22-9619-4D4E-A55B-71C16C6EE4C5}" srcId="{457C344E-36B5-4F61-A8DE-39E583DB2A3A}" destId="{15ED09EE-FDEA-4BEB-9125-04E7C60CBB84}" srcOrd="1" destOrd="0" parTransId="{957105D2-A90C-48AC-BD0F-AF2CAC036777}" sibTransId="{1C320028-4C51-439D-92F9-2197799409E5}"/>
    <dgm:cxn modelId="{BC4A795F-B2ED-4D20-9BDF-084A59B9058C}" type="presOf" srcId="{15ED09EE-FDEA-4BEB-9125-04E7C60CBB84}" destId="{C176948B-F901-4162-B620-C87247607940}" srcOrd="0" destOrd="0" presId="urn:microsoft.com/office/officeart/2005/8/layout/vList2"/>
    <dgm:cxn modelId="{286C3964-C80C-46C6-96BE-86B4D08A2D11}" srcId="{457C344E-36B5-4F61-A8DE-39E583DB2A3A}" destId="{2B34D977-2054-4D21-9CF1-5F6528CA3FD1}" srcOrd="2" destOrd="0" parTransId="{9AF20C08-9D64-4FA6-AF2D-93775227C394}" sibTransId="{2C4E2A89-D830-4909-B735-FEF010DE1891}"/>
    <dgm:cxn modelId="{721E3B6E-F374-4865-8BBA-677A830FD0FC}" type="presOf" srcId="{9F87039B-DB08-4CE5-839B-5A41F58A5061}" destId="{C16CE9B4-DCEC-4DDF-AB82-15A0D044D687}" srcOrd="0" destOrd="0" presId="urn:microsoft.com/office/officeart/2005/8/layout/vList2"/>
    <dgm:cxn modelId="{B66E6887-DF16-493D-8703-7C99F0F81729}" type="presOf" srcId="{2B34D977-2054-4D21-9CF1-5F6528CA3FD1}" destId="{ECC6056C-FCB2-4942-B072-17CEE7F7EA78}" srcOrd="0" destOrd="0" presId="urn:microsoft.com/office/officeart/2005/8/layout/vList2"/>
    <dgm:cxn modelId="{B3E279FD-AC82-4476-B4BE-4C236B53A7D6}" srcId="{457C344E-36B5-4F61-A8DE-39E583DB2A3A}" destId="{9F87039B-DB08-4CE5-839B-5A41F58A5061}" srcOrd="0" destOrd="0" parTransId="{7BACE102-A23D-4222-AC00-C514181528AE}" sibTransId="{EBB71FDE-3015-41DE-BB0A-88C98F00BE20}"/>
    <dgm:cxn modelId="{834F862A-276F-45C2-B44B-331C4A1E489F}" type="presParOf" srcId="{B122FC79-7D58-47B9-962B-FCE33342E143}" destId="{C16CE9B4-DCEC-4DDF-AB82-15A0D044D687}" srcOrd="0" destOrd="0" presId="urn:microsoft.com/office/officeart/2005/8/layout/vList2"/>
    <dgm:cxn modelId="{59E20F71-170F-4B6F-9F4D-242555044C97}" type="presParOf" srcId="{B122FC79-7D58-47B9-962B-FCE33342E143}" destId="{CC0202D5-CD15-4005-8038-E74D5A668D0C}" srcOrd="1" destOrd="0" presId="urn:microsoft.com/office/officeart/2005/8/layout/vList2"/>
    <dgm:cxn modelId="{9F0FA6BF-0A00-49DC-B7C6-17360F2081BA}" type="presParOf" srcId="{B122FC79-7D58-47B9-962B-FCE33342E143}" destId="{C176948B-F901-4162-B620-C87247607940}" srcOrd="2" destOrd="0" presId="urn:microsoft.com/office/officeart/2005/8/layout/vList2"/>
    <dgm:cxn modelId="{DF48BF3A-E9B7-49DB-9608-85855B84E7AD}" type="presParOf" srcId="{B122FC79-7D58-47B9-962B-FCE33342E143}" destId="{94DED228-7936-465D-9CF2-91AD8365FC55}" srcOrd="3" destOrd="0" presId="urn:microsoft.com/office/officeart/2005/8/layout/vList2"/>
    <dgm:cxn modelId="{62662A07-4854-490B-8605-86B932633B1E}" type="presParOf" srcId="{B122FC79-7D58-47B9-962B-FCE33342E143}" destId="{ECC6056C-FCB2-4942-B072-17CEE7F7EA7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399BC4-9953-49B9-93A6-C34723799260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355A8C-B2F1-47BE-A65A-90688E9E5713}">
      <dgm:prSet/>
      <dgm:spPr>
        <a:solidFill>
          <a:srgbClr val="F5D03B"/>
        </a:solidFill>
      </dgm:spPr>
      <dgm:t>
        <a:bodyPr/>
        <a:lstStyle/>
        <a:p>
          <a:r>
            <a:rPr lang="en-US" dirty="0"/>
            <a:t>Families know their children best so we will work with you every step of the way to capture your child’s voice and follow their strengths to help them make progress.</a:t>
          </a:r>
        </a:p>
      </dgm:t>
    </dgm:pt>
    <dgm:pt modelId="{2CACB337-CBA7-45D0-905E-C24A617BD900}" type="parTrans" cxnId="{2E757DEA-3DA7-4819-85DD-873FF8BC1BB1}">
      <dgm:prSet/>
      <dgm:spPr/>
      <dgm:t>
        <a:bodyPr/>
        <a:lstStyle/>
        <a:p>
          <a:endParaRPr lang="en-US"/>
        </a:p>
      </dgm:t>
    </dgm:pt>
    <dgm:pt modelId="{95BEA60D-F29F-4BF2-88AE-B866088F06D5}" type="sibTrans" cxnId="{2E757DEA-3DA7-4819-85DD-873FF8BC1BB1}">
      <dgm:prSet/>
      <dgm:spPr/>
      <dgm:t>
        <a:bodyPr/>
        <a:lstStyle/>
        <a:p>
          <a:endParaRPr lang="en-US"/>
        </a:p>
      </dgm:t>
    </dgm:pt>
    <dgm:pt modelId="{354C781E-85FE-42DD-B430-56D76C75C7CF}">
      <dgm:prSet/>
      <dgm:spPr>
        <a:solidFill>
          <a:srgbClr val="C93235"/>
        </a:solidFill>
      </dgm:spPr>
      <dgm:t>
        <a:bodyPr/>
        <a:lstStyle/>
        <a:p>
          <a:r>
            <a:rPr lang="en-US" dirty="0"/>
            <a:t>We will involve families in setting Smart Goals and invite you to share ideas that work well and celebrate progress.</a:t>
          </a:r>
        </a:p>
      </dgm:t>
    </dgm:pt>
    <dgm:pt modelId="{024C272E-D9F8-498F-82F4-2FFC4125245C}" type="parTrans" cxnId="{39CBEF35-7175-49E1-BC69-C336ABAA303C}">
      <dgm:prSet/>
      <dgm:spPr/>
      <dgm:t>
        <a:bodyPr/>
        <a:lstStyle/>
        <a:p>
          <a:endParaRPr lang="en-US"/>
        </a:p>
      </dgm:t>
    </dgm:pt>
    <dgm:pt modelId="{A36D8CA0-CD44-48B8-8C30-EC56162FCFF4}" type="sibTrans" cxnId="{39CBEF35-7175-49E1-BC69-C336ABAA303C}">
      <dgm:prSet/>
      <dgm:spPr/>
      <dgm:t>
        <a:bodyPr/>
        <a:lstStyle/>
        <a:p>
          <a:endParaRPr lang="en-US"/>
        </a:p>
      </dgm:t>
    </dgm:pt>
    <dgm:pt modelId="{86235B7A-63C5-49B4-A9C5-7F37018F1C9F}">
      <dgm:prSet/>
      <dgm:spPr>
        <a:solidFill>
          <a:srgbClr val="2B9A4B"/>
        </a:solidFill>
      </dgm:spPr>
      <dgm:t>
        <a:bodyPr/>
        <a:lstStyle/>
        <a:p>
          <a:r>
            <a:rPr lang="en-US" dirty="0"/>
            <a:t>We will share information about support services that you can access through the SEND Local Offer.</a:t>
          </a:r>
          <a:r>
            <a:rPr lang="en-GB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dirty="0"/>
        </a:p>
      </dgm:t>
    </dgm:pt>
    <dgm:pt modelId="{0394F1D7-C29D-46C7-9CD9-2F26D2871BE7}" type="parTrans" cxnId="{208AA889-D71C-4984-82DF-B0EF53E96582}">
      <dgm:prSet/>
      <dgm:spPr/>
      <dgm:t>
        <a:bodyPr/>
        <a:lstStyle/>
        <a:p>
          <a:endParaRPr lang="en-US"/>
        </a:p>
      </dgm:t>
    </dgm:pt>
    <dgm:pt modelId="{1C8A8852-3949-4F4C-B124-66E8593F3D36}" type="sibTrans" cxnId="{208AA889-D71C-4984-82DF-B0EF53E96582}">
      <dgm:prSet/>
      <dgm:spPr/>
      <dgm:t>
        <a:bodyPr/>
        <a:lstStyle/>
        <a:p>
          <a:endParaRPr lang="en-US"/>
        </a:p>
      </dgm:t>
    </dgm:pt>
    <dgm:pt modelId="{10AD63E9-1827-499A-91B2-13FE8F49CFB1}" type="pres">
      <dgm:prSet presAssocID="{43399BC4-9953-49B9-93A6-C34723799260}" presName="linear" presStyleCnt="0">
        <dgm:presLayoutVars>
          <dgm:animLvl val="lvl"/>
          <dgm:resizeHandles val="exact"/>
        </dgm:presLayoutVars>
      </dgm:prSet>
      <dgm:spPr/>
    </dgm:pt>
    <dgm:pt modelId="{8089D9A2-616A-4C19-B13F-0C26F11D263E}" type="pres">
      <dgm:prSet presAssocID="{D7355A8C-B2F1-47BE-A65A-90688E9E571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AB28CEB-30C9-4100-915F-DD59028647E1}" type="pres">
      <dgm:prSet presAssocID="{95BEA60D-F29F-4BF2-88AE-B866088F06D5}" presName="spacer" presStyleCnt="0"/>
      <dgm:spPr/>
    </dgm:pt>
    <dgm:pt modelId="{17E877F3-03C3-44E3-885B-8215AB4BA65E}" type="pres">
      <dgm:prSet presAssocID="{354C781E-85FE-42DD-B430-56D76C75C7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ACCFCFF-4933-4ADF-9A23-02922BE1BC0C}" type="pres">
      <dgm:prSet presAssocID="{A36D8CA0-CD44-48B8-8C30-EC56162FCFF4}" presName="spacer" presStyleCnt="0"/>
      <dgm:spPr/>
    </dgm:pt>
    <dgm:pt modelId="{FF78E2F1-51E0-4473-88F1-E4DD4E2AE543}" type="pres">
      <dgm:prSet presAssocID="{86235B7A-63C5-49B4-A9C5-7F37018F1C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81A4127-DD10-462C-B6F1-9AD9C56A8E80}" type="presOf" srcId="{43399BC4-9953-49B9-93A6-C34723799260}" destId="{10AD63E9-1827-499A-91B2-13FE8F49CFB1}" srcOrd="0" destOrd="0" presId="urn:microsoft.com/office/officeart/2005/8/layout/vList2"/>
    <dgm:cxn modelId="{39CBEF35-7175-49E1-BC69-C336ABAA303C}" srcId="{43399BC4-9953-49B9-93A6-C34723799260}" destId="{354C781E-85FE-42DD-B430-56D76C75C7CF}" srcOrd="1" destOrd="0" parTransId="{024C272E-D9F8-498F-82F4-2FFC4125245C}" sibTransId="{A36D8CA0-CD44-48B8-8C30-EC56162FCFF4}"/>
    <dgm:cxn modelId="{FF40FF85-2C25-4ACC-857D-307E28C5E7E0}" type="presOf" srcId="{354C781E-85FE-42DD-B430-56D76C75C7CF}" destId="{17E877F3-03C3-44E3-885B-8215AB4BA65E}" srcOrd="0" destOrd="0" presId="urn:microsoft.com/office/officeart/2005/8/layout/vList2"/>
    <dgm:cxn modelId="{208AA889-D71C-4984-82DF-B0EF53E96582}" srcId="{43399BC4-9953-49B9-93A6-C34723799260}" destId="{86235B7A-63C5-49B4-A9C5-7F37018F1C9F}" srcOrd="2" destOrd="0" parTransId="{0394F1D7-C29D-46C7-9CD9-2F26D2871BE7}" sibTransId="{1C8A8852-3949-4F4C-B124-66E8593F3D36}"/>
    <dgm:cxn modelId="{935239A7-D982-40BC-9FBD-E8F1D5C5FC16}" type="presOf" srcId="{D7355A8C-B2F1-47BE-A65A-90688E9E5713}" destId="{8089D9A2-616A-4C19-B13F-0C26F11D263E}" srcOrd="0" destOrd="0" presId="urn:microsoft.com/office/officeart/2005/8/layout/vList2"/>
    <dgm:cxn modelId="{191D1FB9-5DA6-4BA7-9A8E-447252323934}" type="presOf" srcId="{86235B7A-63C5-49B4-A9C5-7F37018F1C9F}" destId="{FF78E2F1-51E0-4473-88F1-E4DD4E2AE543}" srcOrd="0" destOrd="0" presId="urn:microsoft.com/office/officeart/2005/8/layout/vList2"/>
    <dgm:cxn modelId="{2E757DEA-3DA7-4819-85DD-873FF8BC1BB1}" srcId="{43399BC4-9953-49B9-93A6-C34723799260}" destId="{D7355A8C-B2F1-47BE-A65A-90688E9E5713}" srcOrd="0" destOrd="0" parTransId="{2CACB337-CBA7-45D0-905E-C24A617BD900}" sibTransId="{95BEA60D-F29F-4BF2-88AE-B866088F06D5}"/>
    <dgm:cxn modelId="{A358FEB7-A37F-4E3F-809E-76E39B597084}" type="presParOf" srcId="{10AD63E9-1827-499A-91B2-13FE8F49CFB1}" destId="{8089D9A2-616A-4C19-B13F-0C26F11D263E}" srcOrd="0" destOrd="0" presId="urn:microsoft.com/office/officeart/2005/8/layout/vList2"/>
    <dgm:cxn modelId="{D847F44B-8C64-4F7E-89F2-95A910AE512E}" type="presParOf" srcId="{10AD63E9-1827-499A-91B2-13FE8F49CFB1}" destId="{5AB28CEB-30C9-4100-915F-DD59028647E1}" srcOrd="1" destOrd="0" presId="urn:microsoft.com/office/officeart/2005/8/layout/vList2"/>
    <dgm:cxn modelId="{8A890251-1D04-4BCD-8374-F771CF59CA2F}" type="presParOf" srcId="{10AD63E9-1827-499A-91B2-13FE8F49CFB1}" destId="{17E877F3-03C3-44E3-885B-8215AB4BA65E}" srcOrd="2" destOrd="0" presId="urn:microsoft.com/office/officeart/2005/8/layout/vList2"/>
    <dgm:cxn modelId="{2619D511-8F80-4218-AD93-59BEB0F74C0C}" type="presParOf" srcId="{10AD63E9-1827-499A-91B2-13FE8F49CFB1}" destId="{7ACCFCFF-4933-4ADF-9A23-02922BE1BC0C}" srcOrd="3" destOrd="0" presId="urn:microsoft.com/office/officeart/2005/8/layout/vList2"/>
    <dgm:cxn modelId="{F6985948-304B-4012-B48A-249CE7D273DD}" type="presParOf" srcId="{10AD63E9-1827-499A-91B2-13FE8F49CFB1}" destId="{FF78E2F1-51E0-4473-88F1-E4DD4E2AE54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8B194A-0987-4159-98E3-222C0625136F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D312872-8C94-413D-AEF9-FCEC8BB3517E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/>
            <a:t>Our staff learn new skills every year to support children with SEND. </a:t>
          </a:r>
          <a:r>
            <a:rPr lang="en-GB" b="0" i="0" dirty="0"/>
            <a:t>We received the Dingley's Promise Mark of Achievement in March 2025 as all our staff have completed the first 5 modules of the Early Years Inclusion Training</a:t>
          </a:r>
          <a:endParaRPr lang="en-US" dirty="0"/>
        </a:p>
      </dgm:t>
    </dgm:pt>
    <dgm:pt modelId="{59B95EAC-822E-4C6C-A277-9D83863A37D4}" type="parTrans" cxnId="{CA6B261B-5537-4229-8942-D8DDAA256366}">
      <dgm:prSet/>
      <dgm:spPr/>
      <dgm:t>
        <a:bodyPr/>
        <a:lstStyle/>
        <a:p>
          <a:endParaRPr lang="en-US"/>
        </a:p>
      </dgm:t>
    </dgm:pt>
    <dgm:pt modelId="{A66633A9-311A-4828-A31C-BF54CBE3CDAF}" type="sibTrans" cxnId="{CA6B261B-5537-4229-8942-D8DDAA256366}">
      <dgm:prSet/>
      <dgm:spPr/>
      <dgm:t>
        <a:bodyPr/>
        <a:lstStyle/>
        <a:p>
          <a:endParaRPr lang="en-US"/>
        </a:p>
      </dgm:t>
    </dgm:pt>
    <dgm:pt modelId="{79F16A21-7344-463B-9AC5-7C2316C702CF}">
      <dgm:prSet/>
      <dgm:spPr>
        <a:solidFill>
          <a:srgbClr val="8369A3"/>
        </a:solidFill>
      </dgm:spPr>
      <dgm:t>
        <a:bodyPr/>
        <a:lstStyle/>
        <a:p>
          <a:r>
            <a:rPr lang="en-US" dirty="0"/>
            <a:t>Staff are highly skilled and keep up to date with effective strategies that support children in all areas of SEND, working together with other professionals where appropriate.</a:t>
          </a:r>
        </a:p>
      </dgm:t>
    </dgm:pt>
    <dgm:pt modelId="{99A4B60F-D246-4A1E-849B-64AAB2DA7480}" type="parTrans" cxnId="{7EE9204C-97A4-4368-B937-89D49190072E}">
      <dgm:prSet/>
      <dgm:spPr/>
      <dgm:t>
        <a:bodyPr/>
        <a:lstStyle/>
        <a:p>
          <a:endParaRPr lang="en-US"/>
        </a:p>
      </dgm:t>
    </dgm:pt>
    <dgm:pt modelId="{29437E37-9E4A-4E2C-9603-FA0CB2C4F533}" type="sibTrans" cxnId="{7EE9204C-97A4-4368-B937-89D49190072E}">
      <dgm:prSet/>
      <dgm:spPr/>
      <dgm:t>
        <a:bodyPr/>
        <a:lstStyle/>
        <a:p>
          <a:endParaRPr lang="en-US"/>
        </a:p>
      </dgm:t>
    </dgm:pt>
    <dgm:pt modelId="{49939FEA-2F1C-455C-B7E3-FED53F8ADB8D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We share what we learn with each other and our families through our SEND Padlet.</a:t>
          </a:r>
        </a:p>
      </dgm:t>
    </dgm:pt>
    <dgm:pt modelId="{D3348128-6258-481F-926A-4FBFEAE93B28}" type="parTrans" cxnId="{08510FE1-DC2E-4246-A81C-D80659945E5A}">
      <dgm:prSet/>
      <dgm:spPr/>
      <dgm:t>
        <a:bodyPr/>
        <a:lstStyle/>
        <a:p>
          <a:endParaRPr lang="en-US"/>
        </a:p>
      </dgm:t>
    </dgm:pt>
    <dgm:pt modelId="{4A358DB3-05FB-494A-8905-44D4433B9B17}" type="sibTrans" cxnId="{08510FE1-DC2E-4246-A81C-D80659945E5A}">
      <dgm:prSet/>
      <dgm:spPr/>
      <dgm:t>
        <a:bodyPr/>
        <a:lstStyle/>
        <a:p>
          <a:endParaRPr lang="en-US"/>
        </a:p>
      </dgm:t>
    </dgm:pt>
    <dgm:pt modelId="{34060001-1832-4200-A3C5-D293CF7CE080}" type="pres">
      <dgm:prSet presAssocID="{678B194A-0987-4159-98E3-222C0625136F}" presName="linear" presStyleCnt="0">
        <dgm:presLayoutVars>
          <dgm:animLvl val="lvl"/>
          <dgm:resizeHandles val="exact"/>
        </dgm:presLayoutVars>
      </dgm:prSet>
      <dgm:spPr/>
    </dgm:pt>
    <dgm:pt modelId="{8186574A-EAFD-4E97-85F5-E29F7153041A}" type="pres">
      <dgm:prSet presAssocID="{FD312872-8C94-413D-AEF9-FCEC8BB3517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5E63FF7-EFA3-4A0D-B60B-C45F95B35501}" type="pres">
      <dgm:prSet presAssocID="{A66633A9-311A-4828-A31C-BF54CBE3CDAF}" presName="spacer" presStyleCnt="0"/>
      <dgm:spPr/>
    </dgm:pt>
    <dgm:pt modelId="{5FC05911-3DE8-4916-954C-625FFF457DDE}" type="pres">
      <dgm:prSet presAssocID="{79F16A21-7344-463B-9AC5-7C2316C702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1BCC872-D141-4A92-86EC-7C5C82368A21}" type="pres">
      <dgm:prSet presAssocID="{29437E37-9E4A-4E2C-9603-FA0CB2C4F533}" presName="spacer" presStyleCnt="0"/>
      <dgm:spPr/>
    </dgm:pt>
    <dgm:pt modelId="{C63B8FC9-C595-425B-9841-0E50F198CAC1}" type="pres">
      <dgm:prSet presAssocID="{49939FEA-2F1C-455C-B7E3-FED53F8ADB8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A6B261B-5537-4229-8942-D8DDAA256366}" srcId="{678B194A-0987-4159-98E3-222C0625136F}" destId="{FD312872-8C94-413D-AEF9-FCEC8BB3517E}" srcOrd="0" destOrd="0" parTransId="{59B95EAC-822E-4C6C-A277-9D83863A37D4}" sibTransId="{A66633A9-311A-4828-A31C-BF54CBE3CDAF}"/>
    <dgm:cxn modelId="{7EE9204C-97A4-4368-B937-89D49190072E}" srcId="{678B194A-0987-4159-98E3-222C0625136F}" destId="{79F16A21-7344-463B-9AC5-7C2316C702CF}" srcOrd="1" destOrd="0" parTransId="{99A4B60F-D246-4A1E-849B-64AAB2DA7480}" sibTransId="{29437E37-9E4A-4E2C-9603-FA0CB2C4F533}"/>
    <dgm:cxn modelId="{8BE76D4C-EC7B-4D51-9E06-A5D59A018D9A}" type="presOf" srcId="{79F16A21-7344-463B-9AC5-7C2316C702CF}" destId="{5FC05911-3DE8-4916-954C-625FFF457DDE}" srcOrd="0" destOrd="0" presId="urn:microsoft.com/office/officeart/2005/8/layout/vList2"/>
    <dgm:cxn modelId="{9B37D979-185E-4E89-9C31-BB620A8D6D54}" type="presOf" srcId="{49939FEA-2F1C-455C-B7E3-FED53F8ADB8D}" destId="{C63B8FC9-C595-425B-9841-0E50F198CAC1}" srcOrd="0" destOrd="0" presId="urn:microsoft.com/office/officeart/2005/8/layout/vList2"/>
    <dgm:cxn modelId="{B748E5D2-E1B8-4074-93FA-8B57790A7775}" type="presOf" srcId="{FD312872-8C94-413D-AEF9-FCEC8BB3517E}" destId="{8186574A-EAFD-4E97-85F5-E29F7153041A}" srcOrd="0" destOrd="0" presId="urn:microsoft.com/office/officeart/2005/8/layout/vList2"/>
    <dgm:cxn modelId="{08510FE1-DC2E-4246-A81C-D80659945E5A}" srcId="{678B194A-0987-4159-98E3-222C0625136F}" destId="{49939FEA-2F1C-455C-B7E3-FED53F8ADB8D}" srcOrd="2" destOrd="0" parTransId="{D3348128-6258-481F-926A-4FBFEAE93B28}" sibTransId="{4A358DB3-05FB-494A-8905-44D4433B9B17}"/>
    <dgm:cxn modelId="{0C8493E4-069D-4C11-B27E-8EE718EFFC0A}" type="presOf" srcId="{678B194A-0987-4159-98E3-222C0625136F}" destId="{34060001-1832-4200-A3C5-D293CF7CE080}" srcOrd="0" destOrd="0" presId="urn:microsoft.com/office/officeart/2005/8/layout/vList2"/>
    <dgm:cxn modelId="{F6679241-DB52-4F4E-9B42-51FCEA1C1751}" type="presParOf" srcId="{34060001-1832-4200-A3C5-D293CF7CE080}" destId="{8186574A-EAFD-4E97-85F5-E29F7153041A}" srcOrd="0" destOrd="0" presId="urn:microsoft.com/office/officeart/2005/8/layout/vList2"/>
    <dgm:cxn modelId="{878922FA-D162-4E46-BBD3-B9619A1AFA15}" type="presParOf" srcId="{34060001-1832-4200-A3C5-D293CF7CE080}" destId="{A5E63FF7-EFA3-4A0D-B60B-C45F95B35501}" srcOrd="1" destOrd="0" presId="urn:microsoft.com/office/officeart/2005/8/layout/vList2"/>
    <dgm:cxn modelId="{20B1EC22-AA25-4CB5-9235-64937CAAF896}" type="presParOf" srcId="{34060001-1832-4200-A3C5-D293CF7CE080}" destId="{5FC05911-3DE8-4916-954C-625FFF457DDE}" srcOrd="2" destOrd="0" presId="urn:microsoft.com/office/officeart/2005/8/layout/vList2"/>
    <dgm:cxn modelId="{E48C17F8-118A-4306-AC3A-5D888D3922F3}" type="presParOf" srcId="{34060001-1832-4200-A3C5-D293CF7CE080}" destId="{11BCC872-D141-4A92-86EC-7C5C82368A21}" srcOrd="3" destOrd="0" presId="urn:microsoft.com/office/officeart/2005/8/layout/vList2"/>
    <dgm:cxn modelId="{07468CBA-3685-4B0D-867B-B4ACDBDB6E6C}" type="presParOf" srcId="{34060001-1832-4200-A3C5-D293CF7CE080}" destId="{C63B8FC9-C595-425B-9841-0E50F198CAC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769FA3-BAFB-4867-97E0-B44728CF4F68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E020D04-235E-4FA6-8BBD-9F0F676CE137}">
      <dgm:prSet custT="1"/>
      <dgm:spPr>
        <a:solidFill>
          <a:srgbClr val="2B9A4B"/>
        </a:solidFill>
      </dgm:spPr>
      <dgm:t>
        <a:bodyPr/>
        <a:lstStyle/>
        <a:p>
          <a:r>
            <a:rPr lang="en-US" sz="1600" dirty="0"/>
            <a:t>Portage</a:t>
          </a:r>
        </a:p>
        <a:p>
          <a:r>
            <a:rPr lang="en-GB" sz="1300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sz="1300" dirty="0"/>
        </a:p>
      </dgm:t>
    </dgm:pt>
    <dgm:pt modelId="{932779A4-A892-4C0C-B1EB-9027324E165E}" type="parTrans" cxnId="{2FFD267E-5923-484A-B337-C38414ACC73D}">
      <dgm:prSet/>
      <dgm:spPr/>
      <dgm:t>
        <a:bodyPr/>
        <a:lstStyle/>
        <a:p>
          <a:endParaRPr lang="en-US"/>
        </a:p>
      </dgm:t>
    </dgm:pt>
    <dgm:pt modelId="{071C25C4-A0DE-47D1-AD18-78404340A021}" type="sibTrans" cxnId="{2FFD267E-5923-484A-B337-C38414ACC73D}">
      <dgm:prSet/>
      <dgm:spPr/>
      <dgm:t>
        <a:bodyPr/>
        <a:lstStyle/>
        <a:p>
          <a:endParaRPr lang="en-US"/>
        </a:p>
      </dgm:t>
    </dgm:pt>
    <dgm:pt modelId="{C8459324-E905-4942-B564-578B8EF7BF28}">
      <dgm:prSet custT="1"/>
      <dgm:spPr>
        <a:solidFill>
          <a:srgbClr val="C93235"/>
        </a:solidFill>
      </dgm:spPr>
      <dgm:t>
        <a:bodyPr/>
        <a:lstStyle/>
        <a:p>
          <a:r>
            <a:rPr lang="en-US" sz="1300" dirty="0"/>
            <a:t> </a:t>
          </a:r>
          <a:r>
            <a:rPr lang="en-US" sz="1600" dirty="0"/>
            <a:t>Speech and Language Therapists</a:t>
          </a:r>
        </a:p>
        <a:p>
          <a:r>
            <a:rPr lang="en-US" sz="1600" dirty="0"/>
            <a:t>Time to Play</a:t>
          </a:r>
        </a:p>
        <a:p>
          <a:r>
            <a:rPr lang="en-GB" sz="1300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sz="1300" dirty="0"/>
        </a:p>
      </dgm:t>
    </dgm:pt>
    <dgm:pt modelId="{E6BAD045-E79F-4BFD-80C5-203F783B5EE8}" type="parTrans" cxnId="{A527BB68-6B75-4B06-BFE8-2FE92C9F8240}">
      <dgm:prSet/>
      <dgm:spPr/>
      <dgm:t>
        <a:bodyPr/>
        <a:lstStyle/>
        <a:p>
          <a:endParaRPr lang="en-US"/>
        </a:p>
      </dgm:t>
    </dgm:pt>
    <dgm:pt modelId="{B25C5FFA-F6A5-42F3-959C-2A6447B7BD4F}" type="sibTrans" cxnId="{A527BB68-6B75-4B06-BFE8-2FE92C9F8240}">
      <dgm:prSet/>
      <dgm:spPr/>
      <dgm:t>
        <a:bodyPr/>
        <a:lstStyle/>
        <a:p>
          <a:endParaRPr lang="en-US"/>
        </a:p>
      </dgm:t>
    </dgm:pt>
    <dgm:pt modelId="{418966D0-EC15-4A81-A043-1177721B40A7}">
      <dgm:prSet custT="1"/>
      <dgm:spPr>
        <a:solidFill>
          <a:srgbClr val="3B4285"/>
        </a:solidFill>
      </dgm:spPr>
      <dgm:t>
        <a:bodyPr/>
        <a:lstStyle/>
        <a:p>
          <a:r>
            <a:rPr lang="en-US" sz="1600" dirty="0"/>
            <a:t>Educational Psychologists</a:t>
          </a:r>
        </a:p>
        <a:p>
          <a:r>
            <a:rPr lang="en-US" sz="1600" dirty="0"/>
            <a:t>Early Years Specialist Teachers</a:t>
          </a:r>
        </a:p>
      </dgm:t>
    </dgm:pt>
    <dgm:pt modelId="{247E9AA2-4C80-4937-A543-584DE1881620}" type="parTrans" cxnId="{D2319087-0388-4F2A-8108-B2D03D33485F}">
      <dgm:prSet/>
      <dgm:spPr/>
      <dgm:t>
        <a:bodyPr/>
        <a:lstStyle/>
        <a:p>
          <a:endParaRPr lang="en-US"/>
        </a:p>
      </dgm:t>
    </dgm:pt>
    <dgm:pt modelId="{9157A7F3-C188-496B-8F60-2CFAFD7F88E3}" type="sibTrans" cxnId="{D2319087-0388-4F2A-8108-B2D03D33485F}">
      <dgm:prSet/>
      <dgm:spPr/>
      <dgm:t>
        <a:bodyPr/>
        <a:lstStyle/>
        <a:p>
          <a:endParaRPr lang="en-US"/>
        </a:p>
      </dgm:t>
    </dgm:pt>
    <dgm:pt modelId="{AF753427-84F9-4BEA-94A0-C670CEC36DD8}">
      <dgm:prSet custT="1"/>
      <dgm:spPr>
        <a:solidFill>
          <a:srgbClr val="F5D03B"/>
        </a:solidFill>
      </dgm:spPr>
      <dgm:t>
        <a:bodyPr/>
        <a:lstStyle/>
        <a:p>
          <a:r>
            <a:rPr lang="en-US" sz="1300" dirty="0"/>
            <a:t> </a:t>
          </a:r>
          <a:r>
            <a:rPr lang="en-US" sz="1600" dirty="0"/>
            <a:t>Health Visitors </a:t>
          </a:r>
        </a:p>
        <a:p>
          <a:r>
            <a:rPr lang="en-US" sz="1600" dirty="0"/>
            <a:t>AskSALL – SEND Advice Line for Lincolnshire</a:t>
          </a:r>
        </a:p>
        <a:p>
          <a:r>
            <a:rPr lang="en-GB" sz="1300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sz="1300" dirty="0"/>
        </a:p>
      </dgm:t>
    </dgm:pt>
    <dgm:pt modelId="{4F9B4B7E-71B5-49CB-AA7E-6F16B946F2A6}" type="parTrans" cxnId="{3A35B947-A2EE-4610-8F7D-F870549FE9C8}">
      <dgm:prSet/>
      <dgm:spPr/>
      <dgm:t>
        <a:bodyPr/>
        <a:lstStyle/>
        <a:p>
          <a:endParaRPr lang="en-US"/>
        </a:p>
      </dgm:t>
    </dgm:pt>
    <dgm:pt modelId="{D4D497AE-98E2-4EB6-9615-D7AA115622E6}" type="sibTrans" cxnId="{3A35B947-A2EE-4610-8F7D-F870549FE9C8}">
      <dgm:prSet/>
      <dgm:spPr/>
      <dgm:t>
        <a:bodyPr/>
        <a:lstStyle/>
        <a:p>
          <a:endParaRPr lang="en-US"/>
        </a:p>
      </dgm:t>
    </dgm:pt>
    <dgm:pt modelId="{ACFFB125-74DF-4998-8A62-BD960174A5D6}" type="pres">
      <dgm:prSet presAssocID="{D0769FA3-BAFB-4867-97E0-B44728CF4F68}" presName="Name0" presStyleCnt="0">
        <dgm:presLayoutVars>
          <dgm:dir/>
          <dgm:resizeHandles val="exact"/>
        </dgm:presLayoutVars>
      </dgm:prSet>
      <dgm:spPr/>
    </dgm:pt>
    <dgm:pt modelId="{1B6855BE-C2DD-496B-BBDD-0B2297B3D596}" type="pres">
      <dgm:prSet presAssocID="{4E020D04-235E-4FA6-8BBD-9F0F676CE137}" presName="node" presStyleLbl="node1" presStyleIdx="0" presStyleCnt="4">
        <dgm:presLayoutVars>
          <dgm:bulletEnabled val="1"/>
        </dgm:presLayoutVars>
      </dgm:prSet>
      <dgm:spPr/>
    </dgm:pt>
    <dgm:pt modelId="{D92D9D25-F5B8-457F-B829-AA3C3913F4D0}" type="pres">
      <dgm:prSet presAssocID="{071C25C4-A0DE-47D1-AD18-78404340A021}" presName="sibTrans" presStyleLbl="sibTrans1D1" presStyleIdx="0" presStyleCnt="3"/>
      <dgm:spPr/>
    </dgm:pt>
    <dgm:pt modelId="{EEB0D5F0-36D2-403E-BFB2-927682D6C81E}" type="pres">
      <dgm:prSet presAssocID="{071C25C4-A0DE-47D1-AD18-78404340A021}" presName="connectorText" presStyleLbl="sibTrans1D1" presStyleIdx="0" presStyleCnt="3"/>
      <dgm:spPr/>
    </dgm:pt>
    <dgm:pt modelId="{3AC954DC-02B1-4D99-B4A8-23E6BC6C4B7C}" type="pres">
      <dgm:prSet presAssocID="{C8459324-E905-4942-B564-578B8EF7BF28}" presName="node" presStyleLbl="node1" presStyleIdx="1" presStyleCnt="4">
        <dgm:presLayoutVars>
          <dgm:bulletEnabled val="1"/>
        </dgm:presLayoutVars>
      </dgm:prSet>
      <dgm:spPr/>
    </dgm:pt>
    <dgm:pt modelId="{E7DED8B7-46B3-4319-95DA-DDD3CF13A763}" type="pres">
      <dgm:prSet presAssocID="{B25C5FFA-F6A5-42F3-959C-2A6447B7BD4F}" presName="sibTrans" presStyleLbl="sibTrans1D1" presStyleIdx="1" presStyleCnt="3"/>
      <dgm:spPr/>
    </dgm:pt>
    <dgm:pt modelId="{ED2C596C-698D-4DA2-8289-0E5F07640607}" type="pres">
      <dgm:prSet presAssocID="{B25C5FFA-F6A5-42F3-959C-2A6447B7BD4F}" presName="connectorText" presStyleLbl="sibTrans1D1" presStyleIdx="1" presStyleCnt="3"/>
      <dgm:spPr/>
    </dgm:pt>
    <dgm:pt modelId="{D5009A8E-61DA-4819-8A97-90912F22F57C}" type="pres">
      <dgm:prSet presAssocID="{418966D0-EC15-4A81-A043-1177721B40A7}" presName="node" presStyleLbl="node1" presStyleIdx="2" presStyleCnt="4">
        <dgm:presLayoutVars>
          <dgm:bulletEnabled val="1"/>
        </dgm:presLayoutVars>
      </dgm:prSet>
      <dgm:spPr/>
    </dgm:pt>
    <dgm:pt modelId="{B827CD3F-4E6C-4F74-841B-551C8B792346}" type="pres">
      <dgm:prSet presAssocID="{9157A7F3-C188-496B-8F60-2CFAFD7F88E3}" presName="sibTrans" presStyleLbl="sibTrans1D1" presStyleIdx="2" presStyleCnt="3"/>
      <dgm:spPr/>
    </dgm:pt>
    <dgm:pt modelId="{0CA3423B-FBCF-4D18-B4FB-2E8FB18E5838}" type="pres">
      <dgm:prSet presAssocID="{9157A7F3-C188-496B-8F60-2CFAFD7F88E3}" presName="connectorText" presStyleLbl="sibTrans1D1" presStyleIdx="2" presStyleCnt="3"/>
      <dgm:spPr/>
    </dgm:pt>
    <dgm:pt modelId="{609F8D6A-2B7A-49C0-82F0-EF4FC43BB5F9}" type="pres">
      <dgm:prSet presAssocID="{AF753427-84F9-4BEA-94A0-C670CEC36DD8}" presName="node" presStyleLbl="node1" presStyleIdx="3" presStyleCnt="4">
        <dgm:presLayoutVars>
          <dgm:bulletEnabled val="1"/>
        </dgm:presLayoutVars>
      </dgm:prSet>
      <dgm:spPr/>
    </dgm:pt>
  </dgm:ptLst>
  <dgm:cxnLst>
    <dgm:cxn modelId="{8C841B2C-F4BD-4542-B8A1-E6F45CD7877C}" type="presOf" srcId="{C8459324-E905-4942-B564-578B8EF7BF28}" destId="{3AC954DC-02B1-4D99-B4A8-23E6BC6C4B7C}" srcOrd="0" destOrd="0" presId="urn:microsoft.com/office/officeart/2016/7/layout/RepeatingBendingProcessNew"/>
    <dgm:cxn modelId="{3C251F2C-8372-451B-9C14-B0E647BC1B12}" type="presOf" srcId="{071C25C4-A0DE-47D1-AD18-78404340A021}" destId="{D92D9D25-F5B8-457F-B829-AA3C3913F4D0}" srcOrd="0" destOrd="0" presId="urn:microsoft.com/office/officeart/2016/7/layout/RepeatingBendingProcessNew"/>
    <dgm:cxn modelId="{E04D0A33-40FC-48A5-BBFA-A2D975148960}" type="presOf" srcId="{4E020D04-235E-4FA6-8BBD-9F0F676CE137}" destId="{1B6855BE-C2DD-496B-BBDD-0B2297B3D596}" srcOrd="0" destOrd="0" presId="urn:microsoft.com/office/officeart/2016/7/layout/RepeatingBendingProcessNew"/>
    <dgm:cxn modelId="{3A35B947-A2EE-4610-8F7D-F870549FE9C8}" srcId="{D0769FA3-BAFB-4867-97E0-B44728CF4F68}" destId="{AF753427-84F9-4BEA-94A0-C670CEC36DD8}" srcOrd="3" destOrd="0" parTransId="{4F9B4B7E-71B5-49CB-AA7E-6F16B946F2A6}" sibTransId="{D4D497AE-98E2-4EB6-9615-D7AA115622E6}"/>
    <dgm:cxn modelId="{A527BB68-6B75-4B06-BFE8-2FE92C9F8240}" srcId="{D0769FA3-BAFB-4867-97E0-B44728CF4F68}" destId="{C8459324-E905-4942-B564-578B8EF7BF28}" srcOrd="1" destOrd="0" parTransId="{E6BAD045-E79F-4BFD-80C5-203F783B5EE8}" sibTransId="{B25C5FFA-F6A5-42F3-959C-2A6447B7BD4F}"/>
    <dgm:cxn modelId="{2FFD267E-5923-484A-B337-C38414ACC73D}" srcId="{D0769FA3-BAFB-4867-97E0-B44728CF4F68}" destId="{4E020D04-235E-4FA6-8BBD-9F0F676CE137}" srcOrd="0" destOrd="0" parTransId="{932779A4-A892-4C0C-B1EB-9027324E165E}" sibTransId="{071C25C4-A0DE-47D1-AD18-78404340A021}"/>
    <dgm:cxn modelId="{74932180-66FF-42F9-B19F-23F3DCAF6C0A}" type="presOf" srcId="{D0769FA3-BAFB-4867-97E0-B44728CF4F68}" destId="{ACFFB125-74DF-4998-8A62-BD960174A5D6}" srcOrd="0" destOrd="0" presId="urn:microsoft.com/office/officeart/2016/7/layout/RepeatingBendingProcessNew"/>
    <dgm:cxn modelId="{D2319087-0388-4F2A-8108-B2D03D33485F}" srcId="{D0769FA3-BAFB-4867-97E0-B44728CF4F68}" destId="{418966D0-EC15-4A81-A043-1177721B40A7}" srcOrd="2" destOrd="0" parTransId="{247E9AA2-4C80-4937-A543-584DE1881620}" sibTransId="{9157A7F3-C188-496B-8F60-2CFAFD7F88E3}"/>
    <dgm:cxn modelId="{976E0A99-5674-4FFB-B468-13BAF3D4D9A9}" type="presOf" srcId="{418966D0-EC15-4A81-A043-1177721B40A7}" destId="{D5009A8E-61DA-4819-8A97-90912F22F57C}" srcOrd="0" destOrd="0" presId="urn:microsoft.com/office/officeart/2016/7/layout/RepeatingBendingProcessNew"/>
    <dgm:cxn modelId="{49B027A1-BF58-44A0-BFF9-5F455CCAFF65}" type="presOf" srcId="{B25C5FFA-F6A5-42F3-959C-2A6447B7BD4F}" destId="{ED2C596C-698D-4DA2-8289-0E5F07640607}" srcOrd="1" destOrd="0" presId="urn:microsoft.com/office/officeart/2016/7/layout/RepeatingBendingProcessNew"/>
    <dgm:cxn modelId="{9D98EBBA-731B-4779-96C3-85CD0C10DCB5}" type="presOf" srcId="{9157A7F3-C188-496B-8F60-2CFAFD7F88E3}" destId="{B827CD3F-4E6C-4F74-841B-551C8B792346}" srcOrd="0" destOrd="0" presId="urn:microsoft.com/office/officeart/2016/7/layout/RepeatingBendingProcessNew"/>
    <dgm:cxn modelId="{F959F6BD-708A-4BDF-BEF6-3D12DB41EE9A}" type="presOf" srcId="{9157A7F3-C188-496B-8F60-2CFAFD7F88E3}" destId="{0CA3423B-FBCF-4D18-B4FB-2E8FB18E5838}" srcOrd="1" destOrd="0" presId="urn:microsoft.com/office/officeart/2016/7/layout/RepeatingBendingProcessNew"/>
    <dgm:cxn modelId="{6FD1D0CA-FEEC-438D-B7A1-D446D9507ABB}" type="presOf" srcId="{AF753427-84F9-4BEA-94A0-C670CEC36DD8}" destId="{609F8D6A-2B7A-49C0-82F0-EF4FC43BB5F9}" srcOrd="0" destOrd="0" presId="urn:microsoft.com/office/officeart/2016/7/layout/RepeatingBendingProcessNew"/>
    <dgm:cxn modelId="{62C9D8E7-1CA9-4624-8035-9B4091ED8C49}" type="presOf" srcId="{071C25C4-A0DE-47D1-AD18-78404340A021}" destId="{EEB0D5F0-36D2-403E-BFB2-927682D6C81E}" srcOrd="1" destOrd="0" presId="urn:microsoft.com/office/officeart/2016/7/layout/RepeatingBendingProcessNew"/>
    <dgm:cxn modelId="{32CF6BFD-5AA5-4820-A08F-B6647FB7437C}" type="presOf" srcId="{B25C5FFA-F6A5-42F3-959C-2A6447B7BD4F}" destId="{E7DED8B7-46B3-4319-95DA-DDD3CF13A763}" srcOrd="0" destOrd="0" presId="urn:microsoft.com/office/officeart/2016/7/layout/RepeatingBendingProcessNew"/>
    <dgm:cxn modelId="{9BE2C684-2C2D-4E1B-BD18-94265090BB74}" type="presParOf" srcId="{ACFFB125-74DF-4998-8A62-BD960174A5D6}" destId="{1B6855BE-C2DD-496B-BBDD-0B2297B3D596}" srcOrd="0" destOrd="0" presId="urn:microsoft.com/office/officeart/2016/7/layout/RepeatingBendingProcessNew"/>
    <dgm:cxn modelId="{A297001E-D3D4-48E1-91BB-BDAD60557A70}" type="presParOf" srcId="{ACFFB125-74DF-4998-8A62-BD960174A5D6}" destId="{D92D9D25-F5B8-457F-B829-AA3C3913F4D0}" srcOrd="1" destOrd="0" presId="urn:microsoft.com/office/officeart/2016/7/layout/RepeatingBendingProcessNew"/>
    <dgm:cxn modelId="{E9F1B1C7-C105-476C-90F1-A5D1C5C93B38}" type="presParOf" srcId="{D92D9D25-F5B8-457F-B829-AA3C3913F4D0}" destId="{EEB0D5F0-36D2-403E-BFB2-927682D6C81E}" srcOrd="0" destOrd="0" presId="urn:microsoft.com/office/officeart/2016/7/layout/RepeatingBendingProcessNew"/>
    <dgm:cxn modelId="{4CE62C2C-ED29-4314-AFC5-51255A73BBDD}" type="presParOf" srcId="{ACFFB125-74DF-4998-8A62-BD960174A5D6}" destId="{3AC954DC-02B1-4D99-B4A8-23E6BC6C4B7C}" srcOrd="2" destOrd="0" presId="urn:microsoft.com/office/officeart/2016/7/layout/RepeatingBendingProcessNew"/>
    <dgm:cxn modelId="{07A8D4C3-8333-4792-A18F-BFB0D357E2B2}" type="presParOf" srcId="{ACFFB125-74DF-4998-8A62-BD960174A5D6}" destId="{E7DED8B7-46B3-4319-95DA-DDD3CF13A763}" srcOrd="3" destOrd="0" presId="urn:microsoft.com/office/officeart/2016/7/layout/RepeatingBendingProcessNew"/>
    <dgm:cxn modelId="{96E716CA-EB10-48C1-8E10-C86202532B93}" type="presParOf" srcId="{E7DED8B7-46B3-4319-95DA-DDD3CF13A763}" destId="{ED2C596C-698D-4DA2-8289-0E5F07640607}" srcOrd="0" destOrd="0" presId="urn:microsoft.com/office/officeart/2016/7/layout/RepeatingBendingProcessNew"/>
    <dgm:cxn modelId="{EBBEEEFB-6EEC-4966-ADCC-E5C5732CAB53}" type="presParOf" srcId="{ACFFB125-74DF-4998-8A62-BD960174A5D6}" destId="{D5009A8E-61DA-4819-8A97-90912F22F57C}" srcOrd="4" destOrd="0" presId="urn:microsoft.com/office/officeart/2016/7/layout/RepeatingBendingProcessNew"/>
    <dgm:cxn modelId="{2F7501B0-203B-4FDC-9FF1-DDEE4E5D7C18}" type="presParOf" srcId="{ACFFB125-74DF-4998-8A62-BD960174A5D6}" destId="{B827CD3F-4E6C-4F74-841B-551C8B792346}" srcOrd="5" destOrd="0" presId="urn:microsoft.com/office/officeart/2016/7/layout/RepeatingBendingProcessNew"/>
    <dgm:cxn modelId="{99A039F2-BCF8-4E1C-8752-DF4B9D659E4B}" type="presParOf" srcId="{B827CD3F-4E6C-4F74-841B-551C8B792346}" destId="{0CA3423B-FBCF-4D18-B4FB-2E8FB18E5838}" srcOrd="0" destOrd="0" presId="urn:microsoft.com/office/officeart/2016/7/layout/RepeatingBendingProcessNew"/>
    <dgm:cxn modelId="{8465FFDE-C2CE-411B-8E11-A0C3B7EB32AF}" type="presParOf" srcId="{ACFFB125-74DF-4998-8A62-BD960174A5D6}" destId="{609F8D6A-2B7A-49C0-82F0-EF4FC43BB5F9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49B057-CD65-4D85-B1D2-19A77B4E8FD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9D0D100-F6C7-4F4D-AE76-84841B9F744D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/>
            <a:t>We use a Total Communication Approach with Makaton Signs, Visual Aids and Speech to help children understand their feelings.</a:t>
          </a:r>
        </a:p>
      </dgm:t>
    </dgm:pt>
    <dgm:pt modelId="{0FA86B92-540C-42BC-B534-6AEF16172395}" type="parTrans" cxnId="{FDCF3174-4E90-45E8-80FB-8CD44B6902B1}">
      <dgm:prSet/>
      <dgm:spPr/>
      <dgm:t>
        <a:bodyPr/>
        <a:lstStyle/>
        <a:p>
          <a:endParaRPr lang="en-US"/>
        </a:p>
      </dgm:t>
    </dgm:pt>
    <dgm:pt modelId="{BDC19C56-99F3-4A43-B0DA-D91E72E7F537}" type="sibTrans" cxnId="{FDCF3174-4E90-45E8-80FB-8CD44B6902B1}">
      <dgm:prSet/>
      <dgm:spPr/>
      <dgm:t>
        <a:bodyPr/>
        <a:lstStyle/>
        <a:p>
          <a:endParaRPr lang="en-US"/>
        </a:p>
      </dgm:t>
    </dgm:pt>
    <dgm:pt modelId="{43611CBD-CBAC-4978-99DB-9495DCD94F70}">
      <dgm:prSet/>
      <dgm:spPr>
        <a:solidFill>
          <a:srgbClr val="8369A3"/>
        </a:solidFill>
      </dgm:spPr>
      <dgm:t>
        <a:bodyPr/>
        <a:lstStyle/>
        <a:p>
          <a:r>
            <a:rPr lang="en-US" dirty="0"/>
            <a:t>We have carefully designed our spaces, with natural materials, low lighting and plants to help children feel calm , regulated and ready to learn.</a:t>
          </a:r>
        </a:p>
      </dgm:t>
    </dgm:pt>
    <dgm:pt modelId="{A4CA4C20-5777-49C5-A4DF-8C693EDC2B00}" type="parTrans" cxnId="{6F734C0C-D1F6-4336-B70F-F60A8F7DF9A6}">
      <dgm:prSet/>
      <dgm:spPr/>
      <dgm:t>
        <a:bodyPr/>
        <a:lstStyle/>
        <a:p>
          <a:endParaRPr lang="en-US"/>
        </a:p>
      </dgm:t>
    </dgm:pt>
    <dgm:pt modelId="{57AD12BA-0EE7-4707-86E2-ECC47EC7E87C}" type="sibTrans" cxnId="{6F734C0C-D1F6-4336-B70F-F60A8F7DF9A6}">
      <dgm:prSet/>
      <dgm:spPr/>
      <dgm:t>
        <a:bodyPr/>
        <a:lstStyle/>
        <a:p>
          <a:endParaRPr lang="en-US"/>
        </a:p>
      </dgm:t>
    </dgm:pt>
    <dgm:pt modelId="{3237CDA2-58DF-4BDC-A965-B5AF73A8CA4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We celebrate diversity and teach children to be kind, share, and take turns with each other and respect each other’s differences.</a:t>
          </a:r>
        </a:p>
      </dgm:t>
    </dgm:pt>
    <dgm:pt modelId="{E02899A3-430F-4556-83E6-DFE904B2ACA4}" type="parTrans" cxnId="{4B69F09E-9996-4694-9038-3698545D93D1}">
      <dgm:prSet/>
      <dgm:spPr/>
      <dgm:t>
        <a:bodyPr/>
        <a:lstStyle/>
        <a:p>
          <a:endParaRPr lang="en-US"/>
        </a:p>
      </dgm:t>
    </dgm:pt>
    <dgm:pt modelId="{01504359-0DEB-4E80-985E-B7BC7D9CDE03}" type="sibTrans" cxnId="{4B69F09E-9996-4694-9038-3698545D93D1}">
      <dgm:prSet/>
      <dgm:spPr/>
      <dgm:t>
        <a:bodyPr/>
        <a:lstStyle/>
        <a:p>
          <a:endParaRPr lang="en-US"/>
        </a:p>
      </dgm:t>
    </dgm:pt>
    <dgm:pt modelId="{BB44D3AE-C1FD-44C0-93A6-FBE79494D7EC}" type="pres">
      <dgm:prSet presAssocID="{C449B057-CD65-4D85-B1D2-19A77B4E8FDD}" presName="linear" presStyleCnt="0">
        <dgm:presLayoutVars>
          <dgm:animLvl val="lvl"/>
          <dgm:resizeHandles val="exact"/>
        </dgm:presLayoutVars>
      </dgm:prSet>
      <dgm:spPr/>
    </dgm:pt>
    <dgm:pt modelId="{AB53D360-FC1F-411C-883A-955B232EBFE6}" type="pres">
      <dgm:prSet presAssocID="{79D0D100-F6C7-4F4D-AE76-84841B9F744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ACB6B30-64F2-43F5-AC4A-42523636701F}" type="pres">
      <dgm:prSet presAssocID="{BDC19C56-99F3-4A43-B0DA-D91E72E7F537}" presName="spacer" presStyleCnt="0"/>
      <dgm:spPr/>
    </dgm:pt>
    <dgm:pt modelId="{333E5F83-6E4C-481B-B75F-94D47EEB8F79}" type="pres">
      <dgm:prSet presAssocID="{43611CBD-CBAC-4978-99DB-9495DCD94F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2598DEC-06D1-4C90-81F6-2A5AF4709026}" type="pres">
      <dgm:prSet presAssocID="{57AD12BA-0EE7-4707-86E2-ECC47EC7E87C}" presName="spacer" presStyleCnt="0"/>
      <dgm:spPr/>
    </dgm:pt>
    <dgm:pt modelId="{E1D44EAA-D5E4-41DF-B120-BFBD34B9E506}" type="pres">
      <dgm:prSet presAssocID="{3237CDA2-58DF-4BDC-A965-B5AF73A8CA4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F734C0C-D1F6-4336-B70F-F60A8F7DF9A6}" srcId="{C449B057-CD65-4D85-B1D2-19A77B4E8FDD}" destId="{43611CBD-CBAC-4978-99DB-9495DCD94F70}" srcOrd="1" destOrd="0" parTransId="{A4CA4C20-5777-49C5-A4DF-8C693EDC2B00}" sibTransId="{57AD12BA-0EE7-4707-86E2-ECC47EC7E87C}"/>
    <dgm:cxn modelId="{BCFA8E4A-4991-4C41-88B3-C190EDC943E8}" type="presOf" srcId="{43611CBD-CBAC-4978-99DB-9495DCD94F70}" destId="{333E5F83-6E4C-481B-B75F-94D47EEB8F79}" srcOrd="0" destOrd="0" presId="urn:microsoft.com/office/officeart/2005/8/layout/vList2"/>
    <dgm:cxn modelId="{FDCF3174-4E90-45E8-80FB-8CD44B6902B1}" srcId="{C449B057-CD65-4D85-B1D2-19A77B4E8FDD}" destId="{79D0D100-F6C7-4F4D-AE76-84841B9F744D}" srcOrd="0" destOrd="0" parTransId="{0FA86B92-540C-42BC-B534-6AEF16172395}" sibTransId="{BDC19C56-99F3-4A43-B0DA-D91E72E7F537}"/>
    <dgm:cxn modelId="{4B69F09E-9996-4694-9038-3698545D93D1}" srcId="{C449B057-CD65-4D85-B1D2-19A77B4E8FDD}" destId="{3237CDA2-58DF-4BDC-A965-B5AF73A8CA4C}" srcOrd="2" destOrd="0" parTransId="{E02899A3-430F-4556-83E6-DFE904B2ACA4}" sibTransId="{01504359-0DEB-4E80-985E-B7BC7D9CDE03}"/>
    <dgm:cxn modelId="{D425B0A3-B19F-457F-9415-3308259637F2}" type="presOf" srcId="{79D0D100-F6C7-4F4D-AE76-84841B9F744D}" destId="{AB53D360-FC1F-411C-883A-955B232EBFE6}" srcOrd="0" destOrd="0" presId="urn:microsoft.com/office/officeart/2005/8/layout/vList2"/>
    <dgm:cxn modelId="{65548FA4-383F-48FE-AE04-3A195B6B487C}" type="presOf" srcId="{3237CDA2-58DF-4BDC-A965-B5AF73A8CA4C}" destId="{E1D44EAA-D5E4-41DF-B120-BFBD34B9E506}" srcOrd="0" destOrd="0" presId="urn:microsoft.com/office/officeart/2005/8/layout/vList2"/>
    <dgm:cxn modelId="{C868B0FB-0E55-4BA8-8789-EBB0F3BE9FE9}" type="presOf" srcId="{C449B057-CD65-4D85-B1D2-19A77B4E8FDD}" destId="{BB44D3AE-C1FD-44C0-93A6-FBE79494D7EC}" srcOrd="0" destOrd="0" presId="urn:microsoft.com/office/officeart/2005/8/layout/vList2"/>
    <dgm:cxn modelId="{0D2507A6-64D4-4758-8793-43DBFDE3A0DF}" type="presParOf" srcId="{BB44D3AE-C1FD-44C0-93A6-FBE79494D7EC}" destId="{AB53D360-FC1F-411C-883A-955B232EBFE6}" srcOrd="0" destOrd="0" presId="urn:microsoft.com/office/officeart/2005/8/layout/vList2"/>
    <dgm:cxn modelId="{EBB9D5A3-60CC-432F-9096-3532509A0F2E}" type="presParOf" srcId="{BB44D3AE-C1FD-44C0-93A6-FBE79494D7EC}" destId="{3ACB6B30-64F2-43F5-AC4A-42523636701F}" srcOrd="1" destOrd="0" presId="urn:microsoft.com/office/officeart/2005/8/layout/vList2"/>
    <dgm:cxn modelId="{F3132040-1727-4B3C-A838-D4D2DE682741}" type="presParOf" srcId="{BB44D3AE-C1FD-44C0-93A6-FBE79494D7EC}" destId="{333E5F83-6E4C-481B-B75F-94D47EEB8F79}" srcOrd="2" destOrd="0" presId="urn:microsoft.com/office/officeart/2005/8/layout/vList2"/>
    <dgm:cxn modelId="{E5CAC9C1-E59F-40E5-8BDF-CCC9C985D12F}" type="presParOf" srcId="{BB44D3AE-C1FD-44C0-93A6-FBE79494D7EC}" destId="{A2598DEC-06D1-4C90-81F6-2A5AF4709026}" srcOrd="3" destOrd="0" presId="urn:microsoft.com/office/officeart/2005/8/layout/vList2"/>
    <dgm:cxn modelId="{86516053-D7FB-49B2-B987-A724C9EA31CB}" type="presParOf" srcId="{BB44D3AE-C1FD-44C0-93A6-FBE79494D7EC}" destId="{E1D44EAA-D5E4-41DF-B120-BFBD34B9E50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8DC06AF-4A1B-418B-8047-1AB8F7C5CC08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058E3FA-F8E8-479C-875E-77CD34C2DD3F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/>
            <a:t>Some children have Individual Health Plans to help keep them safe. These are written with families and regularly reviewed..</a:t>
          </a:r>
        </a:p>
      </dgm:t>
    </dgm:pt>
    <dgm:pt modelId="{D0FB504B-1018-4254-87F7-D3D514CFB1AC}" type="parTrans" cxnId="{61322AB4-7DC4-401B-9FB9-64E504EA8E30}">
      <dgm:prSet/>
      <dgm:spPr/>
      <dgm:t>
        <a:bodyPr/>
        <a:lstStyle/>
        <a:p>
          <a:endParaRPr lang="en-US"/>
        </a:p>
      </dgm:t>
    </dgm:pt>
    <dgm:pt modelId="{DC3714A6-B312-4BC3-BE5A-89FF5C5798CE}" type="sibTrans" cxnId="{61322AB4-7DC4-401B-9FB9-64E504EA8E30}">
      <dgm:prSet/>
      <dgm:spPr/>
      <dgm:t>
        <a:bodyPr/>
        <a:lstStyle/>
        <a:p>
          <a:endParaRPr lang="en-US"/>
        </a:p>
      </dgm:t>
    </dgm:pt>
    <dgm:pt modelId="{5233608E-3844-44E6-9CED-4EECB4D9C3F8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pPr algn="ctr"/>
          <a:r>
            <a:rPr lang="en-US" dirty="0"/>
            <a:t>We work with families and professionals to meet the medical needs of the children in our care.</a:t>
          </a:r>
        </a:p>
        <a:p>
          <a:pPr algn="l"/>
          <a:endParaRPr lang="en-US" dirty="0"/>
        </a:p>
      </dgm:t>
    </dgm:pt>
    <dgm:pt modelId="{C097764F-85CF-44C7-B674-A103B727A9EE}" type="parTrans" cxnId="{02FB6A48-51EA-4003-9199-923F57224D0D}">
      <dgm:prSet/>
      <dgm:spPr/>
      <dgm:t>
        <a:bodyPr/>
        <a:lstStyle/>
        <a:p>
          <a:endParaRPr lang="en-US"/>
        </a:p>
      </dgm:t>
    </dgm:pt>
    <dgm:pt modelId="{C5F3A95F-77FF-4790-91BC-0F15E6B87AFB}" type="sibTrans" cxnId="{02FB6A48-51EA-4003-9199-923F57224D0D}">
      <dgm:prSet/>
      <dgm:spPr/>
      <dgm:t>
        <a:bodyPr/>
        <a:lstStyle/>
        <a:p>
          <a:endParaRPr lang="en-US"/>
        </a:p>
      </dgm:t>
    </dgm:pt>
    <dgm:pt modelId="{5BA6FBC1-3C25-49C0-AE7D-2835CDD690E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en-US" dirty="0"/>
            <a:t>We follow the Equality Act 2010 to make any  reasonable adjustments that are required to support children.</a:t>
          </a:r>
        </a:p>
      </dgm:t>
    </dgm:pt>
    <dgm:pt modelId="{A42ADB38-6DC4-47FC-B829-59A54DF253D0}" type="parTrans" cxnId="{96D02BC6-62DD-4663-9622-1C1C1A29DA03}">
      <dgm:prSet/>
      <dgm:spPr/>
      <dgm:t>
        <a:bodyPr/>
        <a:lstStyle/>
        <a:p>
          <a:endParaRPr lang="en-US"/>
        </a:p>
      </dgm:t>
    </dgm:pt>
    <dgm:pt modelId="{230C636F-DA75-4171-BFB5-DDF34C57D821}" type="sibTrans" cxnId="{96D02BC6-62DD-4663-9622-1C1C1A29DA03}">
      <dgm:prSet/>
      <dgm:spPr/>
      <dgm:t>
        <a:bodyPr/>
        <a:lstStyle/>
        <a:p>
          <a:endParaRPr lang="en-US"/>
        </a:p>
      </dgm:t>
    </dgm:pt>
    <dgm:pt modelId="{81B964B1-C532-403B-B199-D50A9AB16360}" type="pres">
      <dgm:prSet presAssocID="{C8DC06AF-4A1B-418B-8047-1AB8F7C5CC08}" presName="linear" presStyleCnt="0">
        <dgm:presLayoutVars>
          <dgm:animLvl val="lvl"/>
          <dgm:resizeHandles val="exact"/>
        </dgm:presLayoutVars>
      </dgm:prSet>
      <dgm:spPr/>
    </dgm:pt>
    <dgm:pt modelId="{A712A694-6216-437C-84B5-8218CD3BC94E}" type="pres">
      <dgm:prSet presAssocID="{3058E3FA-F8E8-479C-875E-77CD34C2DD3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BEBEE3B-44FE-4AE8-A751-BA1B8BA7C166}" type="pres">
      <dgm:prSet presAssocID="{DC3714A6-B312-4BC3-BE5A-89FF5C5798CE}" presName="spacer" presStyleCnt="0"/>
      <dgm:spPr/>
    </dgm:pt>
    <dgm:pt modelId="{33A1C96D-8CB0-4AC8-8489-B5BC1371233B}" type="pres">
      <dgm:prSet presAssocID="{5233608E-3844-44E6-9CED-4EECB4D9C3F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7B5962C-21CB-4DD9-B310-76B4BC8D6492}" type="pres">
      <dgm:prSet presAssocID="{C5F3A95F-77FF-4790-91BC-0F15E6B87AFB}" presName="spacer" presStyleCnt="0"/>
      <dgm:spPr/>
    </dgm:pt>
    <dgm:pt modelId="{4332F9BB-3771-4427-AA46-A2BCA2B8AB40}" type="pres">
      <dgm:prSet presAssocID="{5BA6FBC1-3C25-49C0-AE7D-2835CDD690E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61DA211-F0C1-47AB-B25A-65FD07502655}" type="presOf" srcId="{3058E3FA-F8E8-479C-875E-77CD34C2DD3F}" destId="{A712A694-6216-437C-84B5-8218CD3BC94E}" srcOrd="0" destOrd="0" presId="urn:microsoft.com/office/officeart/2005/8/layout/vList2"/>
    <dgm:cxn modelId="{02FB6A48-51EA-4003-9199-923F57224D0D}" srcId="{C8DC06AF-4A1B-418B-8047-1AB8F7C5CC08}" destId="{5233608E-3844-44E6-9CED-4EECB4D9C3F8}" srcOrd="1" destOrd="0" parTransId="{C097764F-85CF-44C7-B674-A103B727A9EE}" sibTransId="{C5F3A95F-77FF-4790-91BC-0F15E6B87AFB}"/>
    <dgm:cxn modelId="{2FA36E58-77D3-4C65-B218-9CE54F329850}" type="presOf" srcId="{5BA6FBC1-3C25-49C0-AE7D-2835CDD690E3}" destId="{4332F9BB-3771-4427-AA46-A2BCA2B8AB40}" srcOrd="0" destOrd="0" presId="urn:microsoft.com/office/officeart/2005/8/layout/vList2"/>
    <dgm:cxn modelId="{BDC51F9B-ACD1-4D4E-A842-8C4806937FC0}" type="presOf" srcId="{C8DC06AF-4A1B-418B-8047-1AB8F7C5CC08}" destId="{81B964B1-C532-403B-B199-D50A9AB16360}" srcOrd="0" destOrd="0" presId="urn:microsoft.com/office/officeart/2005/8/layout/vList2"/>
    <dgm:cxn modelId="{0ED846AB-AA60-45EA-9FE5-797A0B4E510B}" type="presOf" srcId="{5233608E-3844-44E6-9CED-4EECB4D9C3F8}" destId="{33A1C96D-8CB0-4AC8-8489-B5BC1371233B}" srcOrd="0" destOrd="0" presId="urn:microsoft.com/office/officeart/2005/8/layout/vList2"/>
    <dgm:cxn modelId="{61322AB4-7DC4-401B-9FB9-64E504EA8E30}" srcId="{C8DC06AF-4A1B-418B-8047-1AB8F7C5CC08}" destId="{3058E3FA-F8E8-479C-875E-77CD34C2DD3F}" srcOrd="0" destOrd="0" parTransId="{D0FB504B-1018-4254-87F7-D3D514CFB1AC}" sibTransId="{DC3714A6-B312-4BC3-BE5A-89FF5C5798CE}"/>
    <dgm:cxn modelId="{96D02BC6-62DD-4663-9622-1C1C1A29DA03}" srcId="{C8DC06AF-4A1B-418B-8047-1AB8F7C5CC08}" destId="{5BA6FBC1-3C25-49C0-AE7D-2835CDD690E3}" srcOrd="2" destOrd="0" parTransId="{A42ADB38-6DC4-47FC-B829-59A54DF253D0}" sibTransId="{230C636F-DA75-4171-BFB5-DDF34C57D821}"/>
    <dgm:cxn modelId="{998D9AF5-28BB-4D6C-A3FE-7D07BCC9FDE0}" type="presParOf" srcId="{81B964B1-C532-403B-B199-D50A9AB16360}" destId="{A712A694-6216-437C-84B5-8218CD3BC94E}" srcOrd="0" destOrd="0" presId="urn:microsoft.com/office/officeart/2005/8/layout/vList2"/>
    <dgm:cxn modelId="{B09664EC-14E5-4C05-8AEB-9DF73850DCD7}" type="presParOf" srcId="{81B964B1-C532-403B-B199-D50A9AB16360}" destId="{ABEBEE3B-44FE-4AE8-A751-BA1B8BA7C166}" srcOrd="1" destOrd="0" presId="urn:microsoft.com/office/officeart/2005/8/layout/vList2"/>
    <dgm:cxn modelId="{3EBC06E4-A5FF-413C-8183-0AC6080EFC11}" type="presParOf" srcId="{81B964B1-C532-403B-B199-D50A9AB16360}" destId="{33A1C96D-8CB0-4AC8-8489-B5BC1371233B}" srcOrd="2" destOrd="0" presId="urn:microsoft.com/office/officeart/2005/8/layout/vList2"/>
    <dgm:cxn modelId="{BF2E4851-3292-4604-8296-01D7CE3AA84C}" type="presParOf" srcId="{81B964B1-C532-403B-B199-D50A9AB16360}" destId="{67B5962C-21CB-4DD9-B310-76B4BC8D6492}" srcOrd="3" destOrd="0" presId="urn:microsoft.com/office/officeart/2005/8/layout/vList2"/>
    <dgm:cxn modelId="{3224964A-82B2-48F8-887D-AAE25F76CC0E}" type="presParOf" srcId="{81B964B1-C532-403B-B199-D50A9AB16360}" destId="{4332F9BB-3771-4427-AA46-A2BCA2B8AB4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57C344E-36B5-4F61-A8DE-39E583DB2A3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87039B-DB08-4CE5-839B-5A41F58A5061}">
      <dgm:prSet custT="1"/>
      <dgm:spPr>
        <a:solidFill>
          <a:srgbClr val="2B9A4B"/>
        </a:solidFill>
      </dgm:spPr>
      <dgm:t>
        <a:bodyPr/>
        <a:lstStyle/>
        <a:p>
          <a:pPr algn="ctr"/>
          <a:r>
            <a:rPr lang="en-US" sz="2000" dirty="0"/>
            <a:t>Some children need extra support through an EHCP.</a:t>
          </a:r>
        </a:p>
        <a:p>
          <a:pPr algn="l"/>
          <a:r>
            <a:rPr lang="en-GB" sz="14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400" dirty="0"/>
        </a:p>
      </dgm:t>
    </dgm:pt>
    <dgm:pt modelId="{7BACE102-A23D-4222-AC00-C514181528AE}" type="parTrans" cxnId="{B3E279FD-AC82-4476-B4BE-4C236B53A7D6}">
      <dgm:prSet/>
      <dgm:spPr/>
      <dgm:t>
        <a:bodyPr/>
        <a:lstStyle/>
        <a:p>
          <a:endParaRPr lang="en-US"/>
        </a:p>
      </dgm:t>
    </dgm:pt>
    <dgm:pt modelId="{EBB71FDE-3015-41DE-BB0A-88C98F00BE20}" type="sibTrans" cxnId="{B3E279FD-AC82-4476-B4BE-4C236B53A7D6}">
      <dgm:prSet/>
      <dgm:spPr/>
      <dgm:t>
        <a:bodyPr/>
        <a:lstStyle/>
        <a:p>
          <a:endParaRPr lang="en-US"/>
        </a:p>
      </dgm:t>
    </dgm:pt>
    <dgm:pt modelId="{15ED09EE-FDEA-4BEB-9125-04E7C60CBB84}">
      <dgm:prSet custT="1"/>
      <dgm:spPr>
        <a:solidFill>
          <a:srgbClr val="C93235"/>
        </a:solidFill>
      </dgm:spPr>
      <dgm:t>
        <a:bodyPr/>
        <a:lstStyle/>
        <a:p>
          <a:pPr algn="ctr"/>
          <a:r>
            <a:rPr lang="en-US" sz="2000" dirty="0"/>
            <a:t>An EHCP is a legal plan written by the Local Authority. Liaise will support families with any questions around the EHCP process.</a:t>
          </a:r>
        </a:p>
        <a:p>
          <a:pPr algn="ctr"/>
          <a:r>
            <a:rPr lang="en-GB" sz="1600" dirty="0">
              <a:hlinkClick xmlns:r="http://schemas.openxmlformats.org/officeDocument/2006/relationships" r:id="rId2"/>
            </a:rPr>
            <a:t>Homepage – Liaise Lincolnshire</a:t>
          </a:r>
          <a:endParaRPr lang="en-US" sz="1600" dirty="0"/>
        </a:p>
      </dgm:t>
    </dgm:pt>
    <dgm:pt modelId="{957105D2-A90C-48AC-BD0F-AF2CAC036777}" type="parTrans" cxnId="{B1BCDD22-9619-4D4E-A55B-71C16C6EE4C5}">
      <dgm:prSet/>
      <dgm:spPr/>
      <dgm:t>
        <a:bodyPr/>
        <a:lstStyle/>
        <a:p>
          <a:endParaRPr lang="en-US"/>
        </a:p>
      </dgm:t>
    </dgm:pt>
    <dgm:pt modelId="{1C320028-4C51-439D-92F9-2197799409E5}" type="sibTrans" cxnId="{B1BCDD22-9619-4D4E-A55B-71C16C6EE4C5}">
      <dgm:prSet/>
      <dgm:spPr/>
      <dgm:t>
        <a:bodyPr/>
        <a:lstStyle/>
        <a:p>
          <a:endParaRPr lang="en-US"/>
        </a:p>
      </dgm:t>
    </dgm:pt>
    <dgm:pt modelId="{2B34D977-2054-4D21-9CF1-5F6528CA3FD1}">
      <dgm:prSet custT="1"/>
      <dgm:spPr>
        <a:solidFill>
          <a:srgbClr val="F5D03B"/>
        </a:solidFill>
      </dgm:spPr>
      <dgm:t>
        <a:bodyPr/>
        <a:lstStyle/>
        <a:p>
          <a:pPr algn="ctr"/>
          <a:r>
            <a:rPr lang="en-US" sz="2000" dirty="0"/>
            <a:t>We support families through this process by completing the Education and Health Care Needs Assessment together through the EHC Hub.</a:t>
          </a:r>
        </a:p>
        <a:p>
          <a:pPr algn="ctr"/>
          <a:r>
            <a:rPr lang="en-GB" sz="1600" dirty="0">
              <a:hlinkClick xmlns:r="http://schemas.openxmlformats.org/officeDocument/2006/relationships" r:id="rId3"/>
            </a:rPr>
            <a:t>https://ehchub.lincolnshire.gov.uk/</a:t>
          </a:r>
          <a:endParaRPr lang="en-US" sz="1600" dirty="0"/>
        </a:p>
      </dgm:t>
    </dgm:pt>
    <dgm:pt modelId="{9AF20C08-9D64-4FA6-AF2D-93775227C394}" type="parTrans" cxnId="{286C3964-C80C-46C6-96BE-86B4D08A2D11}">
      <dgm:prSet/>
      <dgm:spPr/>
      <dgm:t>
        <a:bodyPr/>
        <a:lstStyle/>
        <a:p>
          <a:endParaRPr lang="en-US"/>
        </a:p>
      </dgm:t>
    </dgm:pt>
    <dgm:pt modelId="{2C4E2A89-D830-4909-B735-FEF010DE1891}" type="sibTrans" cxnId="{286C3964-C80C-46C6-96BE-86B4D08A2D11}">
      <dgm:prSet/>
      <dgm:spPr/>
      <dgm:t>
        <a:bodyPr/>
        <a:lstStyle/>
        <a:p>
          <a:endParaRPr lang="en-US"/>
        </a:p>
      </dgm:t>
    </dgm:pt>
    <dgm:pt modelId="{B122FC79-7D58-47B9-962B-FCE33342E143}" type="pres">
      <dgm:prSet presAssocID="{457C344E-36B5-4F61-A8DE-39E583DB2A3A}" presName="linear" presStyleCnt="0">
        <dgm:presLayoutVars>
          <dgm:animLvl val="lvl"/>
          <dgm:resizeHandles val="exact"/>
        </dgm:presLayoutVars>
      </dgm:prSet>
      <dgm:spPr/>
    </dgm:pt>
    <dgm:pt modelId="{C16CE9B4-DCEC-4DDF-AB82-15A0D044D687}" type="pres">
      <dgm:prSet presAssocID="{9F87039B-DB08-4CE5-839B-5A41F58A506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C0202D5-CD15-4005-8038-E74D5A668D0C}" type="pres">
      <dgm:prSet presAssocID="{EBB71FDE-3015-41DE-BB0A-88C98F00BE20}" presName="spacer" presStyleCnt="0"/>
      <dgm:spPr/>
    </dgm:pt>
    <dgm:pt modelId="{C176948B-F901-4162-B620-C87247607940}" type="pres">
      <dgm:prSet presAssocID="{15ED09EE-FDEA-4BEB-9125-04E7C60CBB8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4DED228-7936-465D-9CF2-91AD8365FC55}" type="pres">
      <dgm:prSet presAssocID="{1C320028-4C51-439D-92F9-2197799409E5}" presName="spacer" presStyleCnt="0"/>
      <dgm:spPr/>
    </dgm:pt>
    <dgm:pt modelId="{ECC6056C-FCB2-4942-B072-17CEE7F7EA78}" type="pres">
      <dgm:prSet presAssocID="{2B34D977-2054-4D21-9CF1-5F6528CA3FD1}" presName="parentText" presStyleLbl="node1" presStyleIdx="2" presStyleCnt="3" custLinFactNeighborX="-640" custLinFactNeighborY="13519">
        <dgm:presLayoutVars>
          <dgm:chMax val="0"/>
          <dgm:bulletEnabled val="1"/>
        </dgm:presLayoutVars>
      </dgm:prSet>
      <dgm:spPr/>
    </dgm:pt>
  </dgm:ptLst>
  <dgm:cxnLst>
    <dgm:cxn modelId="{A9C3280D-C343-4B63-99AF-F0208A2A272B}" type="presOf" srcId="{457C344E-36B5-4F61-A8DE-39E583DB2A3A}" destId="{B122FC79-7D58-47B9-962B-FCE33342E143}" srcOrd="0" destOrd="0" presId="urn:microsoft.com/office/officeart/2005/8/layout/vList2"/>
    <dgm:cxn modelId="{B1BCDD22-9619-4D4E-A55B-71C16C6EE4C5}" srcId="{457C344E-36B5-4F61-A8DE-39E583DB2A3A}" destId="{15ED09EE-FDEA-4BEB-9125-04E7C60CBB84}" srcOrd="1" destOrd="0" parTransId="{957105D2-A90C-48AC-BD0F-AF2CAC036777}" sibTransId="{1C320028-4C51-439D-92F9-2197799409E5}"/>
    <dgm:cxn modelId="{BC4A795F-B2ED-4D20-9BDF-084A59B9058C}" type="presOf" srcId="{15ED09EE-FDEA-4BEB-9125-04E7C60CBB84}" destId="{C176948B-F901-4162-B620-C87247607940}" srcOrd="0" destOrd="0" presId="urn:microsoft.com/office/officeart/2005/8/layout/vList2"/>
    <dgm:cxn modelId="{286C3964-C80C-46C6-96BE-86B4D08A2D11}" srcId="{457C344E-36B5-4F61-A8DE-39E583DB2A3A}" destId="{2B34D977-2054-4D21-9CF1-5F6528CA3FD1}" srcOrd="2" destOrd="0" parTransId="{9AF20C08-9D64-4FA6-AF2D-93775227C394}" sibTransId="{2C4E2A89-D830-4909-B735-FEF010DE1891}"/>
    <dgm:cxn modelId="{721E3B6E-F374-4865-8BBA-677A830FD0FC}" type="presOf" srcId="{9F87039B-DB08-4CE5-839B-5A41F58A5061}" destId="{C16CE9B4-DCEC-4DDF-AB82-15A0D044D687}" srcOrd="0" destOrd="0" presId="urn:microsoft.com/office/officeart/2005/8/layout/vList2"/>
    <dgm:cxn modelId="{B66E6887-DF16-493D-8703-7C99F0F81729}" type="presOf" srcId="{2B34D977-2054-4D21-9CF1-5F6528CA3FD1}" destId="{ECC6056C-FCB2-4942-B072-17CEE7F7EA78}" srcOrd="0" destOrd="0" presId="urn:microsoft.com/office/officeart/2005/8/layout/vList2"/>
    <dgm:cxn modelId="{B3E279FD-AC82-4476-B4BE-4C236B53A7D6}" srcId="{457C344E-36B5-4F61-A8DE-39E583DB2A3A}" destId="{9F87039B-DB08-4CE5-839B-5A41F58A5061}" srcOrd="0" destOrd="0" parTransId="{7BACE102-A23D-4222-AC00-C514181528AE}" sibTransId="{EBB71FDE-3015-41DE-BB0A-88C98F00BE20}"/>
    <dgm:cxn modelId="{834F862A-276F-45C2-B44B-331C4A1E489F}" type="presParOf" srcId="{B122FC79-7D58-47B9-962B-FCE33342E143}" destId="{C16CE9B4-DCEC-4DDF-AB82-15A0D044D687}" srcOrd="0" destOrd="0" presId="urn:microsoft.com/office/officeart/2005/8/layout/vList2"/>
    <dgm:cxn modelId="{59E20F71-170F-4B6F-9F4D-242555044C97}" type="presParOf" srcId="{B122FC79-7D58-47B9-962B-FCE33342E143}" destId="{CC0202D5-CD15-4005-8038-E74D5A668D0C}" srcOrd="1" destOrd="0" presId="urn:microsoft.com/office/officeart/2005/8/layout/vList2"/>
    <dgm:cxn modelId="{9F0FA6BF-0A00-49DC-B7C6-17360F2081BA}" type="presParOf" srcId="{B122FC79-7D58-47B9-962B-FCE33342E143}" destId="{C176948B-F901-4162-B620-C87247607940}" srcOrd="2" destOrd="0" presId="urn:microsoft.com/office/officeart/2005/8/layout/vList2"/>
    <dgm:cxn modelId="{DF48BF3A-E9B7-49DB-9608-85855B84E7AD}" type="presParOf" srcId="{B122FC79-7D58-47B9-962B-FCE33342E143}" destId="{94DED228-7936-465D-9CF2-91AD8365FC55}" srcOrd="3" destOrd="0" presId="urn:microsoft.com/office/officeart/2005/8/layout/vList2"/>
    <dgm:cxn modelId="{62662A07-4854-490B-8605-86B932633B1E}" type="presParOf" srcId="{B122FC79-7D58-47B9-962B-FCE33342E143}" destId="{ECC6056C-FCB2-4942-B072-17CEE7F7EA7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AF021FB-5AA8-4910-B2FD-CA797C1A29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3BF0A63-EBF7-45E9-81E6-B26A257805E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Please speak to Melissa Deen first.</a:t>
          </a:r>
        </a:p>
      </dgm:t>
    </dgm:pt>
    <dgm:pt modelId="{3463E77D-D397-4CFD-AB7B-0331FCCEFC9D}" type="parTrans" cxnId="{60F53944-8F22-424C-8D0F-652FCFCDB68C}">
      <dgm:prSet/>
      <dgm:spPr/>
      <dgm:t>
        <a:bodyPr/>
        <a:lstStyle/>
        <a:p>
          <a:endParaRPr lang="en-US"/>
        </a:p>
      </dgm:t>
    </dgm:pt>
    <dgm:pt modelId="{C2535ABB-833A-4487-9423-9CDB4038FD65}" type="sibTrans" cxnId="{60F53944-8F22-424C-8D0F-652FCFCDB68C}">
      <dgm:prSet/>
      <dgm:spPr/>
      <dgm:t>
        <a:bodyPr/>
        <a:lstStyle/>
        <a:p>
          <a:endParaRPr lang="en-US"/>
        </a:p>
      </dgm:t>
    </dgm:pt>
    <dgm:pt modelId="{01EF19CD-71E4-4F27-BB9D-5312B54048D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We want to sort things out quickly and fairly.</a:t>
          </a:r>
        </a:p>
      </dgm:t>
    </dgm:pt>
    <dgm:pt modelId="{D071DB60-3C04-4F4F-9687-B268BEBE0203}" type="parTrans" cxnId="{5BA44D30-0CD1-41BC-916A-53A2F3EA729D}">
      <dgm:prSet/>
      <dgm:spPr/>
      <dgm:t>
        <a:bodyPr/>
        <a:lstStyle/>
        <a:p>
          <a:endParaRPr lang="en-US"/>
        </a:p>
      </dgm:t>
    </dgm:pt>
    <dgm:pt modelId="{2BFB2455-4822-4C19-B58D-04026E302529}" type="sibTrans" cxnId="{5BA44D30-0CD1-41BC-916A-53A2F3EA729D}">
      <dgm:prSet/>
      <dgm:spPr/>
      <dgm:t>
        <a:bodyPr/>
        <a:lstStyle/>
        <a:p>
          <a:endParaRPr lang="en-US"/>
        </a:p>
      </dgm:t>
    </dgm:pt>
    <dgm:pt modelId="{0758DC1C-7897-4182-841E-211FC02954E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You can also contact the Local Authority or SENDIASS.</a:t>
          </a:r>
        </a:p>
      </dgm:t>
    </dgm:pt>
    <dgm:pt modelId="{DD6AC75F-A100-4E49-9FAF-E0217746F86A}" type="parTrans" cxnId="{66609396-9D7D-4282-A193-17F755A0C4A6}">
      <dgm:prSet/>
      <dgm:spPr/>
      <dgm:t>
        <a:bodyPr/>
        <a:lstStyle/>
        <a:p>
          <a:endParaRPr lang="en-US"/>
        </a:p>
      </dgm:t>
    </dgm:pt>
    <dgm:pt modelId="{18749ACE-50E9-49E0-8728-3865D485EDBC}" type="sibTrans" cxnId="{66609396-9D7D-4282-A193-17F755A0C4A6}">
      <dgm:prSet/>
      <dgm:spPr/>
      <dgm:t>
        <a:bodyPr/>
        <a:lstStyle/>
        <a:p>
          <a:endParaRPr lang="en-US"/>
        </a:p>
      </dgm:t>
    </dgm:pt>
    <dgm:pt modelId="{3021DB6F-03A0-4A6F-9DE8-E0D1FE4592DC}" type="pres">
      <dgm:prSet presAssocID="{CAF021FB-5AA8-4910-B2FD-CA797C1A29B7}" presName="root" presStyleCnt="0">
        <dgm:presLayoutVars>
          <dgm:dir/>
          <dgm:resizeHandles val="exact"/>
        </dgm:presLayoutVars>
      </dgm:prSet>
      <dgm:spPr/>
    </dgm:pt>
    <dgm:pt modelId="{AA2EA908-D791-49F0-9A1A-B6C53E45BFC2}" type="pres">
      <dgm:prSet presAssocID="{93BF0A63-EBF7-45E9-81E6-B26A257805EF}" presName="compNode" presStyleCnt="0"/>
      <dgm:spPr/>
    </dgm:pt>
    <dgm:pt modelId="{87A4FB86-FED5-4876-AA40-2F2578351CE0}" type="pres">
      <dgm:prSet presAssocID="{93BF0A63-EBF7-45E9-81E6-B26A257805EF}" presName="bgRect" presStyleLbl="bgShp" presStyleIdx="0" presStyleCnt="3"/>
      <dgm:spPr>
        <a:solidFill>
          <a:srgbClr val="C93235"/>
        </a:solidFill>
      </dgm:spPr>
    </dgm:pt>
    <dgm:pt modelId="{0A98D9E2-39CA-42CE-A1C1-FB23E44878A7}" type="pres">
      <dgm:prSet presAssocID="{93BF0A63-EBF7-45E9-81E6-B26A257805EF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D3D4C0D1-4468-4AC6-8086-02CB50240DB4}" type="pres">
      <dgm:prSet presAssocID="{93BF0A63-EBF7-45E9-81E6-B26A257805EF}" presName="spaceRect" presStyleCnt="0"/>
      <dgm:spPr/>
    </dgm:pt>
    <dgm:pt modelId="{5CA6239D-FCFA-4CC3-A841-98D48B742BC7}" type="pres">
      <dgm:prSet presAssocID="{93BF0A63-EBF7-45E9-81E6-B26A257805EF}" presName="parTx" presStyleLbl="revTx" presStyleIdx="0" presStyleCnt="3">
        <dgm:presLayoutVars>
          <dgm:chMax val="0"/>
          <dgm:chPref val="0"/>
        </dgm:presLayoutVars>
      </dgm:prSet>
      <dgm:spPr/>
    </dgm:pt>
    <dgm:pt modelId="{F28DAE44-EC21-4648-8913-6F1EAD841ED8}" type="pres">
      <dgm:prSet presAssocID="{C2535ABB-833A-4487-9423-9CDB4038FD65}" presName="sibTrans" presStyleCnt="0"/>
      <dgm:spPr/>
    </dgm:pt>
    <dgm:pt modelId="{75DD0FD3-24DE-42E9-A446-DD137880F128}" type="pres">
      <dgm:prSet presAssocID="{01EF19CD-71E4-4F27-BB9D-5312B54048DA}" presName="compNode" presStyleCnt="0"/>
      <dgm:spPr/>
    </dgm:pt>
    <dgm:pt modelId="{191362CF-D2F7-4FEF-BFC6-2FBED5E1E95A}" type="pres">
      <dgm:prSet presAssocID="{01EF19CD-71E4-4F27-BB9D-5312B54048DA}" presName="bgRect" presStyleLbl="bgShp" presStyleIdx="1" presStyleCnt="3"/>
      <dgm:spPr>
        <a:solidFill>
          <a:srgbClr val="2B9A4B"/>
        </a:solidFill>
      </dgm:spPr>
    </dgm:pt>
    <dgm:pt modelId="{A0899A06-15A9-4135-A91F-7A1E890BE488}" type="pres">
      <dgm:prSet presAssocID="{01EF19CD-71E4-4F27-BB9D-5312B54048DA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459950BE-848B-464E-A261-73E3B111E2E2}" type="pres">
      <dgm:prSet presAssocID="{01EF19CD-71E4-4F27-BB9D-5312B54048DA}" presName="spaceRect" presStyleCnt="0"/>
      <dgm:spPr/>
    </dgm:pt>
    <dgm:pt modelId="{289601BC-B575-416D-A457-CD29B76E92EE}" type="pres">
      <dgm:prSet presAssocID="{01EF19CD-71E4-4F27-BB9D-5312B54048DA}" presName="parTx" presStyleLbl="revTx" presStyleIdx="1" presStyleCnt="3">
        <dgm:presLayoutVars>
          <dgm:chMax val="0"/>
          <dgm:chPref val="0"/>
        </dgm:presLayoutVars>
      </dgm:prSet>
      <dgm:spPr/>
    </dgm:pt>
    <dgm:pt modelId="{A73BE33F-8108-4AF2-9FD5-BC0CD562A081}" type="pres">
      <dgm:prSet presAssocID="{2BFB2455-4822-4C19-B58D-04026E302529}" presName="sibTrans" presStyleCnt="0"/>
      <dgm:spPr/>
    </dgm:pt>
    <dgm:pt modelId="{3479AB75-C962-419F-ABDA-80FE52075503}" type="pres">
      <dgm:prSet presAssocID="{0758DC1C-7897-4182-841E-211FC02954E6}" presName="compNode" presStyleCnt="0"/>
      <dgm:spPr/>
    </dgm:pt>
    <dgm:pt modelId="{F68E28C4-61BC-4A2D-9869-19D59FD7892B}" type="pres">
      <dgm:prSet presAssocID="{0758DC1C-7897-4182-841E-211FC02954E6}" presName="bgRect" presStyleLbl="bgShp" presStyleIdx="2" presStyleCnt="3"/>
      <dgm:spPr>
        <a:solidFill>
          <a:srgbClr val="F5D03B"/>
        </a:solidFill>
      </dgm:spPr>
    </dgm:pt>
    <dgm:pt modelId="{53A2F4FF-60D0-461C-9CF7-390A918662D8}" type="pres">
      <dgm:prSet presAssocID="{0758DC1C-7897-4182-841E-211FC02954E6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54AC71A0-738C-4B3A-91C3-B12E450E0C67}" type="pres">
      <dgm:prSet presAssocID="{0758DC1C-7897-4182-841E-211FC02954E6}" presName="spaceRect" presStyleCnt="0"/>
      <dgm:spPr/>
    </dgm:pt>
    <dgm:pt modelId="{695CCD4F-61A1-40AE-AEA3-C40F4F3DDCCE}" type="pres">
      <dgm:prSet presAssocID="{0758DC1C-7897-4182-841E-211FC02954E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CCA341C-9CDF-4BB4-9573-B3A805712BC5}" type="presOf" srcId="{CAF021FB-5AA8-4910-B2FD-CA797C1A29B7}" destId="{3021DB6F-03A0-4A6F-9DE8-E0D1FE4592DC}" srcOrd="0" destOrd="0" presId="urn:microsoft.com/office/officeart/2018/2/layout/IconVerticalSolidList"/>
    <dgm:cxn modelId="{5BA44D30-0CD1-41BC-916A-53A2F3EA729D}" srcId="{CAF021FB-5AA8-4910-B2FD-CA797C1A29B7}" destId="{01EF19CD-71E4-4F27-BB9D-5312B54048DA}" srcOrd="1" destOrd="0" parTransId="{D071DB60-3C04-4F4F-9687-B268BEBE0203}" sibTransId="{2BFB2455-4822-4C19-B58D-04026E302529}"/>
    <dgm:cxn modelId="{ED8A643B-BD90-48EE-856B-ED29E5F86C25}" type="presOf" srcId="{0758DC1C-7897-4182-841E-211FC02954E6}" destId="{695CCD4F-61A1-40AE-AEA3-C40F4F3DDCCE}" srcOrd="0" destOrd="0" presId="urn:microsoft.com/office/officeart/2018/2/layout/IconVerticalSolidList"/>
    <dgm:cxn modelId="{60F53944-8F22-424C-8D0F-652FCFCDB68C}" srcId="{CAF021FB-5AA8-4910-B2FD-CA797C1A29B7}" destId="{93BF0A63-EBF7-45E9-81E6-B26A257805EF}" srcOrd="0" destOrd="0" parTransId="{3463E77D-D397-4CFD-AB7B-0331FCCEFC9D}" sibTransId="{C2535ABB-833A-4487-9423-9CDB4038FD65}"/>
    <dgm:cxn modelId="{66609396-9D7D-4282-A193-17F755A0C4A6}" srcId="{CAF021FB-5AA8-4910-B2FD-CA797C1A29B7}" destId="{0758DC1C-7897-4182-841E-211FC02954E6}" srcOrd="2" destOrd="0" parTransId="{DD6AC75F-A100-4E49-9FAF-E0217746F86A}" sibTransId="{18749ACE-50E9-49E0-8728-3865D485EDBC}"/>
    <dgm:cxn modelId="{1B2F91AF-9F85-44E0-9C6B-735E83312CE3}" type="presOf" srcId="{93BF0A63-EBF7-45E9-81E6-B26A257805EF}" destId="{5CA6239D-FCFA-4CC3-A841-98D48B742BC7}" srcOrd="0" destOrd="0" presId="urn:microsoft.com/office/officeart/2018/2/layout/IconVerticalSolidList"/>
    <dgm:cxn modelId="{891779EF-5CB2-43A2-A11C-187C1E27D526}" type="presOf" srcId="{01EF19CD-71E4-4F27-BB9D-5312B54048DA}" destId="{289601BC-B575-416D-A457-CD29B76E92EE}" srcOrd="0" destOrd="0" presId="urn:microsoft.com/office/officeart/2018/2/layout/IconVerticalSolidList"/>
    <dgm:cxn modelId="{03F03818-7BFD-4704-85CF-E41671AE8EA6}" type="presParOf" srcId="{3021DB6F-03A0-4A6F-9DE8-E0D1FE4592DC}" destId="{AA2EA908-D791-49F0-9A1A-B6C53E45BFC2}" srcOrd="0" destOrd="0" presId="urn:microsoft.com/office/officeart/2018/2/layout/IconVerticalSolidList"/>
    <dgm:cxn modelId="{FBE4228D-E194-40BE-98D0-41D424CD34A9}" type="presParOf" srcId="{AA2EA908-D791-49F0-9A1A-B6C53E45BFC2}" destId="{87A4FB86-FED5-4876-AA40-2F2578351CE0}" srcOrd="0" destOrd="0" presId="urn:microsoft.com/office/officeart/2018/2/layout/IconVerticalSolidList"/>
    <dgm:cxn modelId="{65CC1DE4-6551-4B52-88AB-A0B19E4BC561}" type="presParOf" srcId="{AA2EA908-D791-49F0-9A1A-B6C53E45BFC2}" destId="{0A98D9E2-39CA-42CE-A1C1-FB23E44878A7}" srcOrd="1" destOrd="0" presId="urn:microsoft.com/office/officeart/2018/2/layout/IconVerticalSolidList"/>
    <dgm:cxn modelId="{20702BF9-0F7F-44A4-871F-13991122CF21}" type="presParOf" srcId="{AA2EA908-D791-49F0-9A1A-B6C53E45BFC2}" destId="{D3D4C0D1-4468-4AC6-8086-02CB50240DB4}" srcOrd="2" destOrd="0" presId="urn:microsoft.com/office/officeart/2018/2/layout/IconVerticalSolidList"/>
    <dgm:cxn modelId="{ED79E973-0A11-4B0D-BD9E-90FD6A9C940B}" type="presParOf" srcId="{AA2EA908-D791-49F0-9A1A-B6C53E45BFC2}" destId="{5CA6239D-FCFA-4CC3-A841-98D48B742BC7}" srcOrd="3" destOrd="0" presId="urn:microsoft.com/office/officeart/2018/2/layout/IconVerticalSolidList"/>
    <dgm:cxn modelId="{AA43EEB0-89E5-4E8C-B3C2-39121660A05C}" type="presParOf" srcId="{3021DB6F-03A0-4A6F-9DE8-E0D1FE4592DC}" destId="{F28DAE44-EC21-4648-8913-6F1EAD841ED8}" srcOrd="1" destOrd="0" presId="urn:microsoft.com/office/officeart/2018/2/layout/IconVerticalSolidList"/>
    <dgm:cxn modelId="{9AD7DDF3-281E-45F3-9672-5F91911DB10D}" type="presParOf" srcId="{3021DB6F-03A0-4A6F-9DE8-E0D1FE4592DC}" destId="{75DD0FD3-24DE-42E9-A446-DD137880F128}" srcOrd="2" destOrd="0" presId="urn:microsoft.com/office/officeart/2018/2/layout/IconVerticalSolidList"/>
    <dgm:cxn modelId="{8062F410-BEA2-4EF5-B2D0-649DCDF0490C}" type="presParOf" srcId="{75DD0FD3-24DE-42E9-A446-DD137880F128}" destId="{191362CF-D2F7-4FEF-BFC6-2FBED5E1E95A}" srcOrd="0" destOrd="0" presId="urn:microsoft.com/office/officeart/2018/2/layout/IconVerticalSolidList"/>
    <dgm:cxn modelId="{6828E6AD-8F21-4205-BEB2-734B1DD6BCD0}" type="presParOf" srcId="{75DD0FD3-24DE-42E9-A446-DD137880F128}" destId="{A0899A06-15A9-4135-A91F-7A1E890BE488}" srcOrd="1" destOrd="0" presId="urn:microsoft.com/office/officeart/2018/2/layout/IconVerticalSolidList"/>
    <dgm:cxn modelId="{9FD0304D-793E-4C63-91A8-D4B160C6FA2D}" type="presParOf" srcId="{75DD0FD3-24DE-42E9-A446-DD137880F128}" destId="{459950BE-848B-464E-A261-73E3B111E2E2}" srcOrd="2" destOrd="0" presId="urn:microsoft.com/office/officeart/2018/2/layout/IconVerticalSolidList"/>
    <dgm:cxn modelId="{685C04FC-A28A-4617-A9AA-A30C48181009}" type="presParOf" srcId="{75DD0FD3-24DE-42E9-A446-DD137880F128}" destId="{289601BC-B575-416D-A457-CD29B76E92EE}" srcOrd="3" destOrd="0" presId="urn:microsoft.com/office/officeart/2018/2/layout/IconVerticalSolidList"/>
    <dgm:cxn modelId="{003E955A-7E87-4598-B755-3985D183B74C}" type="presParOf" srcId="{3021DB6F-03A0-4A6F-9DE8-E0D1FE4592DC}" destId="{A73BE33F-8108-4AF2-9FD5-BC0CD562A081}" srcOrd="3" destOrd="0" presId="urn:microsoft.com/office/officeart/2018/2/layout/IconVerticalSolidList"/>
    <dgm:cxn modelId="{F234F05D-CADE-4FDD-B932-8BD2CA14E04B}" type="presParOf" srcId="{3021DB6F-03A0-4A6F-9DE8-E0D1FE4592DC}" destId="{3479AB75-C962-419F-ABDA-80FE52075503}" srcOrd="4" destOrd="0" presId="urn:microsoft.com/office/officeart/2018/2/layout/IconVerticalSolidList"/>
    <dgm:cxn modelId="{6BE2B598-7004-45E3-B98B-7350476B7B54}" type="presParOf" srcId="{3479AB75-C962-419F-ABDA-80FE52075503}" destId="{F68E28C4-61BC-4A2D-9869-19D59FD7892B}" srcOrd="0" destOrd="0" presId="urn:microsoft.com/office/officeart/2018/2/layout/IconVerticalSolidList"/>
    <dgm:cxn modelId="{C0A95CAF-8868-44D9-A94E-EAC7A2DB0F86}" type="presParOf" srcId="{3479AB75-C962-419F-ABDA-80FE52075503}" destId="{53A2F4FF-60D0-461C-9CF7-390A918662D8}" srcOrd="1" destOrd="0" presId="urn:microsoft.com/office/officeart/2018/2/layout/IconVerticalSolidList"/>
    <dgm:cxn modelId="{F8978416-35FE-4491-9492-F3E1C2BBE2CD}" type="presParOf" srcId="{3479AB75-C962-419F-ABDA-80FE52075503}" destId="{54AC71A0-738C-4B3A-91C3-B12E450E0C67}" srcOrd="2" destOrd="0" presId="urn:microsoft.com/office/officeart/2018/2/layout/IconVerticalSolidList"/>
    <dgm:cxn modelId="{DD671EA2-CBCA-4657-8483-0F10657396EC}" type="presParOf" srcId="{3479AB75-C962-419F-ABDA-80FE52075503}" destId="{695CCD4F-61A1-40AE-AEA3-C40F4F3DDC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FFFC23C-90D7-45F4-BC77-5E741EE429BB}" type="doc">
      <dgm:prSet loTypeId="urn:microsoft.com/office/officeart/2018/2/layout/IconVerticalSolidList" loCatId="icon" qsTypeId="urn:microsoft.com/office/officeart/2005/8/quickstyle/simple1#19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1453348-53CB-4A90-8279-D52B2175425C}">
      <dgm:prSet custT="1"/>
      <dgm:spPr/>
      <dgm:t>
        <a:bodyPr/>
        <a:lstStyle/>
        <a:p>
          <a:r>
            <a:rPr lang="en-US" sz="1600" dirty="0"/>
            <a:t>SENDCo and Head of School: Melissa Deen</a:t>
          </a:r>
        </a:p>
      </dgm:t>
    </dgm:pt>
    <dgm:pt modelId="{1BFFD4F6-22C7-400C-A78C-51BDC3FEBFE7}" type="parTrans" cxnId="{87AB370E-4D80-43EE-BB32-72A89230953F}">
      <dgm:prSet/>
      <dgm:spPr/>
      <dgm:t>
        <a:bodyPr/>
        <a:lstStyle/>
        <a:p>
          <a:endParaRPr lang="en-US"/>
        </a:p>
      </dgm:t>
    </dgm:pt>
    <dgm:pt modelId="{DC3B6F78-34F9-4806-9A1C-70ADA3B252B6}" type="sibTrans" cxnId="{87AB370E-4D80-43EE-BB32-72A89230953F}">
      <dgm:prSet/>
      <dgm:spPr/>
      <dgm:t>
        <a:bodyPr/>
        <a:lstStyle/>
        <a:p>
          <a:endParaRPr lang="en-US"/>
        </a:p>
      </dgm:t>
    </dgm:pt>
    <dgm:pt modelId="{FFF4BC7D-02C0-443C-B4F7-0614198AA4D8}">
      <dgm:prSet custT="1"/>
      <dgm:spPr/>
      <dgm:t>
        <a:bodyPr/>
        <a:lstStyle/>
        <a:p>
          <a:r>
            <a:rPr lang="en-US" sz="1600" dirty="0"/>
            <a:t>Email: </a:t>
          </a:r>
          <a:r>
            <a:rPr lang="en-US" sz="1600" dirty="0">
              <a:hlinkClick xmlns:r="http://schemas.openxmlformats.org/officeDocument/2006/relationships" r:id="rId1"/>
            </a:rPr>
            <a:t>Melissa.deen@kingsdownnurseryschool.co.uk</a:t>
          </a:r>
          <a:r>
            <a:rPr lang="en-US" sz="1600" dirty="0"/>
            <a:t> Phone: </a:t>
          </a:r>
          <a:r>
            <a:rPr lang="en-GB" sz="1600" b="0" i="0" dirty="0"/>
            <a:t>01522 684335</a:t>
          </a:r>
          <a:endParaRPr lang="en-US" sz="1600" dirty="0"/>
        </a:p>
      </dgm:t>
    </dgm:pt>
    <dgm:pt modelId="{1C75C9A3-9EA0-4E28-A115-C0137A1D4D0B}" type="parTrans" cxnId="{3E0716EB-F9D7-47E8-85F3-6DA7865FC4D8}">
      <dgm:prSet/>
      <dgm:spPr/>
      <dgm:t>
        <a:bodyPr/>
        <a:lstStyle/>
        <a:p>
          <a:endParaRPr lang="en-US"/>
        </a:p>
      </dgm:t>
    </dgm:pt>
    <dgm:pt modelId="{2FA2EB6B-AD16-49B7-8139-F1E3D2372DF6}" type="sibTrans" cxnId="{3E0716EB-F9D7-47E8-85F3-6DA7865FC4D8}">
      <dgm:prSet/>
      <dgm:spPr/>
      <dgm:t>
        <a:bodyPr/>
        <a:lstStyle/>
        <a:p>
          <a:endParaRPr lang="en-US"/>
        </a:p>
      </dgm:t>
    </dgm:pt>
    <dgm:pt modelId="{1C3FED36-E76A-46D4-A1D9-7A2FDC65D58F}">
      <dgm:prSet/>
      <dgm:spPr/>
      <dgm:t>
        <a:bodyPr/>
        <a:lstStyle/>
        <a:p>
          <a:r>
            <a:rPr lang="en-US" dirty="0"/>
            <a:t>Lincolnshire Local Offer: </a:t>
          </a:r>
          <a:r>
            <a:rPr lang="en-US" dirty="0">
              <a:hlinkClick xmlns:r="http://schemas.openxmlformats.org/officeDocument/2006/relationships" r:id="rId2"/>
            </a:rPr>
            <a:t>www.lincolnshire.gov.uk/send-local-offer</a:t>
          </a:r>
          <a:endParaRPr lang="en-US" dirty="0"/>
        </a:p>
        <a:p>
          <a:endParaRPr lang="en-US" dirty="0"/>
        </a:p>
      </dgm:t>
    </dgm:pt>
    <dgm:pt modelId="{1F649970-20AB-435A-9BFD-5EC2BCFE35F4}" type="parTrans" cxnId="{1C427D98-9012-4AE9-9402-171B5A011017}">
      <dgm:prSet/>
      <dgm:spPr/>
      <dgm:t>
        <a:bodyPr/>
        <a:lstStyle/>
        <a:p>
          <a:endParaRPr lang="en-US"/>
        </a:p>
      </dgm:t>
    </dgm:pt>
    <dgm:pt modelId="{6F4275DA-4872-47F4-9A57-14BEF5B06AB3}" type="sibTrans" cxnId="{1C427D98-9012-4AE9-9402-171B5A011017}">
      <dgm:prSet/>
      <dgm:spPr/>
      <dgm:t>
        <a:bodyPr/>
        <a:lstStyle/>
        <a:p>
          <a:endParaRPr lang="en-US"/>
        </a:p>
      </dgm:t>
    </dgm:pt>
    <dgm:pt modelId="{3BBEBAB8-15B0-4061-9813-D8A83BDB817B}">
      <dgm:prSet/>
      <dgm:spPr/>
      <dgm:t>
        <a:bodyPr/>
        <a:lstStyle/>
        <a:p>
          <a:r>
            <a:rPr lang="en-US" dirty="0"/>
            <a:t>SENDIASS:</a:t>
          </a:r>
        </a:p>
        <a:p>
          <a:r>
            <a:rPr lang="en-US" dirty="0">
              <a:hlinkClick xmlns:r="http://schemas.openxmlformats.org/officeDocument/2006/relationships" r:id="rId3"/>
            </a:rPr>
            <a:t>www.lincolnshire.gov.uk/sendiass</a:t>
          </a:r>
          <a:endParaRPr lang="en-US" dirty="0"/>
        </a:p>
        <a:p>
          <a:r>
            <a:rPr lang="en-US" dirty="0"/>
            <a:t> </a:t>
          </a:r>
        </a:p>
      </dgm:t>
    </dgm:pt>
    <dgm:pt modelId="{D950CCB3-DA89-466B-A3C9-B6A7D6B0F76D}" type="parTrans" cxnId="{CBC56A80-564E-4884-81DE-DA72225340C1}">
      <dgm:prSet/>
      <dgm:spPr/>
      <dgm:t>
        <a:bodyPr/>
        <a:lstStyle/>
        <a:p>
          <a:endParaRPr lang="en-US"/>
        </a:p>
      </dgm:t>
    </dgm:pt>
    <dgm:pt modelId="{B6BA6C85-7D81-4D5A-ADBF-EEC321E3C5E6}" type="sibTrans" cxnId="{CBC56A80-564E-4884-81DE-DA72225340C1}">
      <dgm:prSet/>
      <dgm:spPr/>
      <dgm:t>
        <a:bodyPr/>
        <a:lstStyle/>
        <a:p>
          <a:endParaRPr lang="en-US"/>
        </a:p>
      </dgm:t>
    </dgm:pt>
    <dgm:pt modelId="{D4AEC5FD-AED4-4F2C-A961-0B8432D460C4}" type="pres">
      <dgm:prSet presAssocID="{4FFFC23C-90D7-45F4-BC77-5E741EE429BB}" presName="root" presStyleCnt="0">
        <dgm:presLayoutVars>
          <dgm:dir/>
          <dgm:resizeHandles val="exact"/>
        </dgm:presLayoutVars>
      </dgm:prSet>
      <dgm:spPr/>
    </dgm:pt>
    <dgm:pt modelId="{D8205295-F855-4900-B2A7-AC35B05F0CB5}" type="pres">
      <dgm:prSet presAssocID="{51453348-53CB-4A90-8279-D52B2175425C}" presName="compNode" presStyleCnt="0"/>
      <dgm:spPr/>
    </dgm:pt>
    <dgm:pt modelId="{D1005992-D7C6-4C99-B18C-6BE5FF4CC15E}" type="pres">
      <dgm:prSet presAssocID="{51453348-53CB-4A90-8279-D52B2175425C}" presName="bgRect" presStyleLbl="bgShp" presStyleIdx="0" presStyleCnt="4"/>
      <dgm:spPr/>
    </dgm:pt>
    <dgm:pt modelId="{AE4A5E2A-7F01-421C-94F9-14B89D861EF8}" type="pres">
      <dgm:prSet presAssocID="{51453348-53CB-4A90-8279-D52B2175425C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E589ECB-8AD9-4E45-B9DB-999B706F37ED}" type="pres">
      <dgm:prSet presAssocID="{51453348-53CB-4A90-8279-D52B2175425C}" presName="spaceRect" presStyleCnt="0"/>
      <dgm:spPr/>
    </dgm:pt>
    <dgm:pt modelId="{FB7D4867-EE11-4ACB-9BEB-80765AC3AE52}" type="pres">
      <dgm:prSet presAssocID="{51453348-53CB-4A90-8279-D52B2175425C}" presName="parTx" presStyleLbl="revTx" presStyleIdx="0" presStyleCnt="4">
        <dgm:presLayoutVars>
          <dgm:chMax val="0"/>
          <dgm:chPref val="0"/>
        </dgm:presLayoutVars>
      </dgm:prSet>
      <dgm:spPr/>
    </dgm:pt>
    <dgm:pt modelId="{F37CB836-55AF-4998-8F69-7E27058C254D}" type="pres">
      <dgm:prSet presAssocID="{DC3B6F78-34F9-4806-9A1C-70ADA3B252B6}" presName="sibTrans" presStyleCnt="0"/>
      <dgm:spPr/>
    </dgm:pt>
    <dgm:pt modelId="{3161376C-1123-4CB6-BACA-9E4A7F4F12E6}" type="pres">
      <dgm:prSet presAssocID="{FFF4BC7D-02C0-443C-B4F7-0614198AA4D8}" presName="compNode" presStyleCnt="0"/>
      <dgm:spPr/>
    </dgm:pt>
    <dgm:pt modelId="{786B9F02-B9B0-45B2-B7F5-AE25C40F3F29}" type="pres">
      <dgm:prSet presAssocID="{FFF4BC7D-02C0-443C-B4F7-0614198AA4D8}" presName="bgRect" presStyleLbl="bgShp" presStyleIdx="1" presStyleCnt="4"/>
      <dgm:spPr/>
    </dgm:pt>
    <dgm:pt modelId="{954DC504-DE89-4764-B389-B10AD29C9292}" type="pres">
      <dgm:prSet presAssocID="{FFF4BC7D-02C0-443C-B4F7-0614198AA4D8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913ABE90-4CA5-46A2-9A83-B9317AFFCB82}" type="pres">
      <dgm:prSet presAssocID="{FFF4BC7D-02C0-443C-B4F7-0614198AA4D8}" presName="spaceRect" presStyleCnt="0"/>
      <dgm:spPr/>
    </dgm:pt>
    <dgm:pt modelId="{8F132753-8949-4D1B-80A0-A2CEDFBAB94C}" type="pres">
      <dgm:prSet presAssocID="{FFF4BC7D-02C0-443C-B4F7-0614198AA4D8}" presName="parTx" presStyleLbl="revTx" presStyleIdx="1" presStyleCnt="4">
        <dgm:presLayoutVars>
          <dgm:chMax val="0"/>
          <dgm:chPref val="0"/>
        </dgm:presLayoutVars>
      </dgm:prSet>
      <dgm:spPr/>
    </dgm:pt>
    <dgm:pt modelId="{056F2114-60D5-43AC-99AC-078A02B9F380}" type="pres">
      <dgm:prSet presAssocID="{2FA2EB6B-AD16-49B7-8139-F1E3D2372DF6}" presName="sibTrans" presStyleCnt="0"/>
      <dgm:spPr/>
    </dgm:pt>
    <dgm:pt modelId="{66CB9181-3C84-491C-AFC4-EC9DC7DFD921}" type="pres">
      <dgm:prSet presAssocID="{1C3FED36-E76A-46D4-A1D9-7A2FDC65D58F}" presName="compNode" presStyleCnt="0"/>
      <dgm:spPr/>
    </dgm:pt>
    <dgm:pt modelId="{D2204D13-2CFE-4624-9DCB-58E8DBEA0546}" type="pres">
      <dgm:prSet presAssocID="{1C3FED36-E76A-46D4-A1D9-7A2FDC65D58F}" presName="bgRect" presStyleLbl="bgShp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/>
          </dgm14:cNvPr>
        </a:ext>
      </dgm:extLst>
    </dgm:pt>
    <dgm:pt modelId="{3C22F16E-30FE-4F1F-B2F2-5213F5CB425A}" type="pres">
      <dgm:prSet presAssocID="{1C3FED36-E76A-46D4-A1D9-7A2FDC65D58F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terinarian"/>
        </a:ext>
      </dgm:extLst>
    </dgm:pt>
    <dgm:pt modelId="{4E439BA1-0CA1-4D59-A526-97BBC8420C18}" type="pres">
      <dgm:prSet presAssocID="{1C3FED36-E76A-46D4-A1D9-7A2FDC65D58F}" presName="spaceRect" presStyleCnt="0"/>
      <dgm:spPr/>
    </dgm:pt>
    <dgm:pt modelId="{6EE54AC4-87D2-474C-AFAA-5FF94B398879}" type="pres">
      <dgm:prSet presAssocID="{1C3FED36-E76A-46D4-A1D9-7A2FDC65D58F}" presName="parTx" presStyleLbl="revTx" presStyleIdx="2" presStyleCnt="4">
        <dgm:presLayoutVars>
          <dgm:chMax val="0"/>
          <dgm:chPref val="0"/>
        </dgm:presLayoutVars>
      </dgm:prSet>
      <dgm:spPr/>
    </dgm:pt>
    <dgm:pt modelId="{E918052C-BAD1-4662-8F9C-2600AFA8D416}" type="pres">
      <dgm:prSet presAssocID="{6F4275DA-4872-47F4-9A57-14BEF5B06AB3}" presName="sibTrans" presStyleCnt="0"/>
      <dgm:spPr/>
    </dgm:pt>
    <dgm:pt modelId="{EE5B97B9-5CBC-4C77-B246-C9C2CFBA14AB}" type="pres">
      <dgm:prSet presAssocID="{3BBEBAB8-15B0-4061-9813-D8A83BDB817B}" presName="compNode" presStyleCnt="0"/>
      <dgm:spPr/>
    </dgm:pt>
    <dgm:pt modelId="{E8C80163-FB5B-43B8-B3EA-DDB18E886CC1}" type="pres">
      <dgm:prSet presAssocID="{3BBEBAB8-15B0-4061-9813-D8A83BDB817B}" presName="bgRect" presStyleLbl="bgShp" presStyleIdx="3" presStyleCnt="4" custLinFactNeighborX="-1018" custLinFactNeighborY="-402"/>
      <dgm:spPr/>
    </dgm:pt>
    <dgm:pt modelId="{DD34DA6E-609E-4172-88AE-E29E559604F7}" type="pres">
      <dgm:prSet presAssocID="{3BBEBAB8-15B0-4061-9813-D8A83BDB817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67DC12B5-5FD4-4177-A45C-9345FD9DC737}" type="pres">
      <dgm:prSet presAssocID="{3BBEBAB8-15B0-4061-9813-D8A83BDB817B}" presName="spaceRect" presStyleCnt="0"/>
      <dgm:spPr/>
    </dgm:pt>
    <dgm:pt modelId="{CAC459B4-C99C-42B7-A45F-4EA100D64F1F}" type="pres">
      <dgm:prSet presAssocID="{3BBEBAB8-15B0-4061-9813-D8A83BDB817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7AB370E-4D80-43EE-BB32-72A89230953F}" srcId="{4FFFC23C-90D7-45F4-BC77-5E741EE429BB}" destId="{51453348-53CB-4A90-8279-D52B2175425C}" srcOrd="0" destOrd="0" parTransId="{1BFFD4F6-22C7-400C-A78C-51BDC3FEBFE7}" sibTransId="{DC3B6F78-34F9-4806-9A1C-70ADA3B252B6}"/>
    <dgm:cxn modelId="{57B8D768-4F0E-4ED7-A054-82D7F15C46BD}" type="presOf" srcId="{3BBEBAB8-15B0-4061-9813-D8A83BDB817B}" destId="{CAC459B4-C99C-42B7-A45F-4EA100D64F1F}" srcOrd="0" destOrd="0" presId="urn:microsoft.com/office/officeart/2018/2/layout/IconVerticalSolidList"/>
    <dgm:cxn modelId="{CB2E494F-EBB8-46C7-B512-5B9B50CDB426}" type="presOf" srcId="{1C3FED36-E76A-46D4-A1D9-7A2FDC65D58F}" destId="{6EE54AC4-87D2-474C-AFAA-5FF94B398879}" srcOrd="0" destOrd="0" presId="urn:microsoft.com/office/officeart/2018/2/layout/IconVerticalSolidList"/>
    <dgm:cxn modelId="{CBC56A80-564E-4884-81DE-DA72225340C1}" srcId="{4FFFC23C-90D7-45F4-BC77-5E741EE429BB}" destId="{3BBEBAB8-15B0-4061-9813-D8A83BDB817B}" srcOrd="3" destOrd="0" parTransId="{D950CCB3-DA89-466B-A3C9-B6A7D6B0F76D}" sibTransId="{B6BA6C85-7D81-4D5A-ADBF-EEC321E3C5E6}"/>
    <dgm:cxn modelId="{5BD15183-4DE4-4850-90E7-089946397C09}" type="presOf" srcId="{4FFFC23C-90D7-45F4-BC77-5E741EE429BB}" destId="{D4AEC5FD-AED4-4F2C-A961-0B8432D460C4}" srcOrd="0" destOrd="0" presId="urn:microsoft.com/office/officeart/2018/2/layout/IconVerticalSolidList"/>
    <dgm:cxn modelId="{1C427D98-9012-4AE9-9402-171B5A011017}" srcId="{4FFFC23C-90D7-45F4-BC77-5E741EE429BB}" destId="{1C3FED36-E76A-46D4-A1D9-7A2FDC65D58F}" srcOrd="2" destOrd="0" parTransId="{1F649970-20AB-435A-9BFD-5EC2BCFE35F4}" sibTransId="{6F4275DA-4872-47F4-9A57-14BEF5B06AB3}"/>
    <dgm:cxn modelId="{9D7C609D-DB29-4586-9161-9DD8B009D1ED}" type="presOf" srcId="{51453348-53CB-4A90-8279-D52B2175425C}" destId="{FB7D4867-EE11-4ACB-9BEB-80765AC3AE52}" srcOrd="0" destOrd="0" presId="urn:microsoft.com/office/officeart/2018/2/layout/IconVerticalSolidList"/>
    <dgm:cxn modelId="{5519C3B6-8AF4-4931-9C95-1F136FDE057B}" type="presOf" srcId="{FFF4BC7D-02C0-443C-B4F7-0614198AA4D8}" destId="{8F132753-8949-4D1B-80A0-A2CEDFBAB94C}" srcOrd="0" destOrd="0" presId="urn:microsoft.com/office/officeart/2018/2/layout/IconVerticalSolidList"/>
    <dgm:cxn modelId="{3E0716EB-F9D7-47E8-85F3-6DA7865FC4D8}" srcId="{4FFFC23C-90D7-45F4-BC77-5E741EE429BB}" destId="{FFF4BC7D-02C0-443C-B4F7-0614198AA4D8}" srcOrd="1" destOrd="0" parTransId="{1C75C9A3-9EA0-4E28-A115-C0137A1D4D0B}" sibTransId="{2FA2EB6B-AD16-49B7-8139-F1E3D2372DF6}"/>
    <dgm:cxn modelId="{42E6FBCC-8083-4F78-82EC-8E476824C528}" type="presParOf" srcId="{D4AEC5FD-AED4-4F2C-A961-0B8432D460C4}" destId="{D8205295-F855-4900-B2A7-AC35B05F0CB5}" srcOrd="0" destOrd="0" presId="urn:microsoft.com/office/officeart/2018/2/layout/IconVerticalSolidList"/>
    <dgm:cxn modelId="{CED189BB-947F-41DA-ADE9-BBCBAC90B771}" type="presParOf" srcId="{D8205295-F855-4900-B2A7-AC35B05F0CB5}" destId="{D1005992-D7C6-4C99-B18C-6BE5FF4CC15E}" srcOrd="0" destOrd="0" presId="urn:microsoft.com/office/officeart/2018/2/layout/IconVerticalSolidList"/>
    <dgm:cxn modelId="{628B8731-7A14-42E3-A14A-C4B22BA70983}" type="presParOf" srcId="{D8205295-F855-4900-B2A7-AC35B05F0CB5}" destId="{AE4A5E2A-7F01-421C-94F9-14B89D861EF8}" srcOrd="1" destOrd="0" presId="urn:microsoft.com/office/officeart/2018/2/layout/IconVerticalSolidList"/>
    <dgm:cxn modelId="{6793C44E-B176-4992-B27C-6C90F0BF2EC1}" type="presParOf" srcId="{D8205295-F855-4900-B2A7-AC35B05F0CB5}" destId="{9E589ECB-8AD9-4E45-B9DB-999B706F37ED}" srcOrd="2" destOrd="0" presId="urn:microsoft.com/office/officeart/2018/2/layout/IconVerticalSolidList"/>
    <dgm:cxn modelId="{EDEA55E8-6F4F-4848-B7AC-3A9E9FC71F9B}" type="presParOf" srcId="{D8205295-F855-4900-B2A7-AC35B05F0CB5}" destId="{FB7D4867-EE11-4ACB-9BEB-80765AC3AE52}" srcOrd="3" destOrd="0" presId="urn:microsoft.com/office/officeart/2018/2/layout/IconVerticalSolidList"/>
    <dgm:cxn modelId="{4AE40087-73DD-46B2-AF77-8B30D40F79F9}" type="presParOf" srcId="{D4AEC5FD-AED4-4F2C-A961-0B8432D460C4}" destId="{F37CB836-55AF-4998-8F69-7E27058C254D}" srcOrd="1" destOrd="0" presId="urn:microsoft.com/office/officeart/2018/2/layout/IconVerticalSolidList"/>
    <dgm:cxn modelId="{41C1AB3F-3DC5-42D8-B90A-5F6B4A0F2C42}" type="presParOf" srcId="{D4AEC5FD-AED4-4F2C-A961-0B8432D460C4}" destId="{3161376C-1123-4CB6-BACA-9E4A7F4F12E6}" srcOrd="2" destOrd="0" presId="urn:microsoft.com/office/officeart/2018/2/layout/IconVerticalSolidList"/>
    <dgm:cxn modelId="{DD745254-762E-4024-B19F-A813334FFDE6}" type="presParOf" srcId="{3161376C-1123-4CB6-BACA-9E4A7F4F12E6}" destId="{786B9F02-B9B0-45B2-B7F5-AE25C40F3F29}" srcOrd="0" destOrd="0" presId="urn:microsoft.com/office/officeart/2018/2/layout/IconVerticalSolidList"/>
    <dgm:cxn modelId="{3C755DAC-0AF3-4C9A-B056-187C173F2F58}" type="presParOf" srcId="{3161376C-1123-4CB6-BACA-9E4A7F4F12E6}" destId="{954DC504-DE89-4764-B389-B10AD29C9292}" srcOrd="1" destOrd="0" presId="urn:microsoft.com/office/officeart/2018/2/layout/IconVerticalSolidList"/>
    <dgm:cxn modelId="{5FD92735-538B-4B78-827F-5C0946C28DDA}" type="presParOf" srcId="{3161376C-1123-4CB6-BACA-9E4A7F4F12E6}" destId="{913ABE90-4CA5-46A2-9A83-B9317AFFCB82}" srcOrd="2" destOrd="0" presId="urn:microsoft.com/office/officeart/2018/2/layout/IconVerticalSolidList"/>
    <dgm:cxn modelId="{4555F595-1BAC-433B-9089-15CC4E383062}" type="presParOf" srcId="{3161376C-1123-4CB6-BACA-9E4A7F4F12E6}" destId="{8F132753-8949-4D1B-80A0-A2CEDFBAB94C}" srcOrd="3" destOrd="0" presId="urn:microsoft.com/office/officeart/2018/2/layout/IconVerticalSolidList"/>
    <dgm:cxn modelId="{ADA63E1A-242E-4590-AC76-B5980DED7809}" type="presParOf" srcId="{D4AEC5FD-AED4-4F2C-A961-0B8432D460C4}" destId="{056F2114-60D5-43AC-99AC-078A02B9F380}" srcOrd="3" destOrd="0" presId="urn:microsoft.com/office/officeart/2018/2/layout/IconVerticalSolidList"/>
    <dgm:cxn modelId="{84E59642-2A98-4549-8CDC-1CC73295CD88}" type="presParOf" srcId="{D4AEC5FD-AED4-4F2C-A961-0B8432D460C4}" destId="{66CB9181-3C84-491C-AFC4-EC9DC7DFD921}" srcOrd="4" destOrd="0" presId="urn:microsoft.com/office/officeart/2018/2/layout/IconVerticalSolidList"/>
    <dgm:cxn modelId="{BE8EB363-ABDB-4D27-B92F-C9846D001DA6}" type="presParOf" srcId="{66CB9181-3C84-491C-AFC4-EC9DC7DFD921}" destId="{D2204D13-2CFE-4624-9DCB-58E8DBEA0546}" srcOrd="0" destOrd="0" presId="urn:microsoft.com/office/officeart/2018/2/layout/IconVerticalSolidList"/>
    <dgm:cxn modelId="{8DE5FE9B-D45C-4487-AE25-28122E0D4E50}" type="presParOf" srcId="{66CB9181-3C84-491C-AFC4-EC9DC7DFD921}" destId="{3C22F16E-30FE-4F1F-B2F2-5213F5CB425A}" srcOrd="1" destOrd="0" presId="urn:microsoft.com/office/officeart/2018/2/layout/IconVerticalSolidList"/>
    <dgm:cxn modelId="{0E9C7196-F442-46B7-857F-BA0AC265B025}" type="presParOf" srcId="{66CB9181-3C84-491C-AFC4-EC9DC7DFD921}" destId="{4E439BA1-0CA1-4D59-A526-97BBC8420C18}" srcOrd="2" destOrd="0" presId="urn:microsoft.com/office/officeart/2018/2/layout/IconVerticalSolidList"/>
    <dgm:cxn modelId="{070C666C-4B8C-435E-AD4A-C6F88F4CFEF1}" type="presParOf" srcId="{66CB9181-3C84-491C-AFC4-EC9DC7DFD921}" destId="{6EE54AC4-87D2-474C-AFAA-5FF94B398879}" srcOrd="3" destOrd="0" presId="urn:microsoft.com/office/officeart/2018/2/layout/IconVerticalSolidList"/>
    <dgm:cxn modelId="{A67768A3-3B82-402F-9581-937A1F7A4D86}" type="presParOf" srcId="{D4AEC5FD-AED4-4F2C-A961-0B8432D460C4}" destId="{E918052C-BAD1-4662-8F9C-2600AFA8D416}" srcOrd="5" destOrd="0" presId="urn:microsoft.com/office/officeart/2018/2/layout/IconVerticalSolidList"/>
    <dgm:cxn modelId="{725525EC-F9E7-44A4-B19D-587660B081F0}" type="presParOf" srcId="{D4AEC5FD-AED4-4F2C-A961-0B8432D460C4}" destId="{EE5B97B9-5CBC-4C77-B246-C9C2CFBA14AB}" srcOrd="6" destOrd="0" presId="urn:microsoft.com/office/officeart/2018/2/layout/IconVerticalSolidList"/>
    <dgm:cxn modelId="{9CCEBFC5-B3BF-437C-AD98-FBA9E8C7D211}" type="presParOf" srcId="{EE5B97B9-5CBC-4C77-B246-C9C2CFBA14AB}" destId="{E8C80163-FB5B-43B8-B3EA-DDB18E886CC1}" srcOrd="0" destOrd="0" presId="urn:microsoft.com/office/officeart/2018/2/layout/IconVerticalSolidList"/>
    <dgm:cxn modelId="{4094BBAC-353D-4E95-AD3D-3B605640D5CF}" type="presParOf" srcId="{EE5B97B9-5CBC-4C77-B246-C9C2CFBA14AB}" destId="{DD34DA6E-609E-4172-88AE-E29E559604F7}" srcOrd="1" destOrd="0" presId="urn:microsoft.com/office/officeart/2018/2/layout/IconVerticalSolidList"/>
    <dgm:cxn modelId="{48F3A548-EC00-4892-B039-418251FCD472}" type="presParOf" srcId="{EE5B97B9-5CBC-4C77-B246-C9C2CFBA14AB}" destId="{67DC12B5-5FD4-4177-A45C-9345FD9DC737}" srcOrd="2" destOrd="0" presId="urn:microsoft.com/office/officeart/2018/2/layout/IconVerticalSolidList"/>
    <dgm:cxn modelId="{79C6EE7C-7B14-469E-B19E-A103A2DE2EC6}" type="presParOf" srcId="{EE5B97B9-5CBC-4C77-B246-C9C2CFBA14AB}" destId="{CAC459B4-C99C-42B7-A45F-4EA100D64F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B8BC0-A498-47AA-BF5A-3D2347CB1493}">
      <dsp:nvSpPr>
        <dsp:cNvPr id="0" name=""/>
        <dsp:cNvSpPr/>
      </dsp:nvSpPr>
      <dsp:spPr>
        <a:xfrm>
          <a:off x="2176821" y="771619"/>
          <a:ext cx="4691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9155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98905" y="814840"/>
        <a:ext cx="24987" cy="4997"/>
      </dsp:txXfrm>
    </dsp:sp>
    <dsp:sp modelId="{1605483F-3B7A-4BA5-8F0A-014F2EEA6890}">
      <dsp:nvSpPr>
        <dsp:cNvPr id="0" name=""/>
        <dsp:cNvSpPr/>
      </dsp:nvSpPr>
      <dsp:spPr>
        <a:xfrm>
          <a:off x="5772" y="165484"/>
          <a:ext cx="2172849" cy="1303709"/>
        </a:xfrm>
        <a:prstGeom prst="rect">
          <a:avLst/>
        </a:prstGeom>
        <a:solidFill>
          <a:srgbClr val="8369A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471" tIns="111761" rIns="106471" bIns="11176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follow a simple cycle:</a:t>
          </a:r>
        </a:p>
      </dsp:txBody>
      <dsp:txXfrm>
        <a:off x="5772" y="165484"/>
        <a:ext cx="2172849" cy="1303709"/>
      </dsp:txXfrm>
    </dsp:sp>
    <dsp:sp modelId="{A7AE9F3B-90BF-4A5B-B0F6-0772F220BA70}">
      <dsp:nvSpPr>
        <dsp:cNvPr id="0" name=""/>
        <dsp:cNvSpPr/>
      </dsp:nvSpPr>
      <dsp:spPr>
        <a:xfrm>
          <a:off x="4849426" y="771619"/>
          <a:ext cx="4691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9155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71510" y="814840"/>
        <a:ext cx="24987" cy="4997"/>
      </dsp:txXfrm>
    </dsp:sp>
    <dsp:sp modelId="{4CA527E8-7EBC-412A-BBA6-07BCFDD56BF7}">
      <dsp:nvSpPr>
        <dsp:cNvPr id="0" name=""/>
        <dsp:cNvSpPr/>
      </dsp:nvSpPr>
      <dsp:spPr>
        <a:xfrm>
          <a:off x="2678377" y="165484"/>
          <a:ext cx="2172849" cy="1303709"/>
        </a:xfrm>
        <a:prstGeom prst="rect">
          <a:avLst/>
        </a:prstGeom>
        <a:solidFill>
          <a:srgbClr val="2B9A4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471" tIns="111761" rIns="106471" bIns="11176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1. Assess – find out what your child needs.</a:t>
          </a:r>
        </a:p>
      </dsp:txBody>
      <dsp:txXfrm>
        <a:off x="2678377" y="165484"/>
        <a:ext cx="2172849" cy="1303709"/>
      </dsp:txXfrm>
    </dsp:sp>
    <dsp:sp modelId="{C4D973EE-0FA3-4BEC-8BDC-ED2AC81BB3E8}">
      <dsp:nvSpPr>
        <dsp:cNvPr id="0" name=""/>
        <dsp:cNvSpPr/>
      </dsp:nvSpPr>
      <dsp:spPr>
        <a:xfrm>
          <a:off x="1092197" y="1467394"/>
          <a:ext cx="5345209" cy="469155"/>
        </a:xfrm>
        <a:custGeom>
          <a:avLst/>
          <a:gdLst/>
          <a:ahLst/>
          <a:cxnLst/>
          <a:rect l="0" t="0" r="0" b="0"/>
          <a:pathLst>
            <a:path>
              <a:moveTo>
                <a:pt x="5345209" y="0"/>
              </a:moveTo>
              <a:lnTo>
                <a:pt x="5345209" y="251677"/>
              </a:lnTo>
              <a:lnTo>
                <a:pt x="0" y="251677"/>
              </a:lnTo>
              <a:lnTo>
                <a:pt x="0" y="469155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630588" y="1699473"/>
        <a:ext cx="268426" cy="4997"/>
      </dsp:txXfrm>
    </dsp:sp>
    <dsp:sp modelId="{C67C6C89-AEDC-4E27-A15B-E82822A6A9C5}">
      <dsp:nvSpPr>
        <dsp:cNvPr id="0" name=""/>
        <dsp:cNvSpPr/>
      </dsp:nvSpPr>
      <dsp:spPr>
        <a:xfrm>
          <a:off x="5350982" y="165484"/>
          <a:ext cx="2172849" cy="1303709"/>
        </a:xfrm>
        <a:prstGeom prst="rect">
          <a:avLst/>
        </a:prstGeom>
        <a:solidFill>
          <a:srgbClr val="C9323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471" tIns="111761" rIns="106471" bIns="11176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2. Plan – decide what will help.</a:t>
          </a:r>
        </a:p>
      </dsp:txBody>
      <dsp:txXfrm>
        <a:off x="5350982" y="165484"/>
        <a:ext cx="2172849" cy="1303709"/>
      </dsp:txXfrm>
    </dsp:sp>
    <dsp:sp modelId="{97EC441F-0716-4EF9-B72D-357E8D4DFFCB}">
      <dsp:nvSpPr>
        <dsp:cNvPr id="0" name=""/>
        <dsp:cNvSpPr/>
      </dsp:nvSpPr>
      <dsp:spPr>
        <a:xfrm>
          <a:off x="2176821" y="2575084"/>
          <a:ext cx="4691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9155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98905" y="2618305"/>
        <a:ext cx="24987" cy="4997"/>
      </dsp:txXfrm>
    </dsp:sp>
    <dsp:sp modelId="{C95E8045-61D2-4957-AD8E-83BAFCC3FCCE}">
      <dsp:nvSpPr>
        <dsp:cNvPr id="0" name=""/>
        <dsp:cNvSpPr/>
      </dsp:nvSpPr>
      <dsp:spPr>
        <a:xfrm>
          <a:off x="5772" y="1968949"/>
          <a:ext cx="2172849" cy="1303709"/>
        </a:xfrm>
        <a:prstGeom prst="rect">
          <a:avLst/>
        </a:prstGeom>
        <a:solidFill>
          <a:srgbClr val="3B428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471" tIns="111761" rIns="106471" bIns="11176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3. Do – put the support in place.</a:t>
          </a:r>
        </a:p>
      </dsp:txBody>
      <dsp:txXfrm>
        <a:off x="5772" y="1968949"/>
        <a:ext cx="2172849" cy="1303709"/>
      </dsp:txXfrm>
    </dsp:sp>
    <dsp:sp modelId="{4AED7126-A8FB-4637-9A14-0C199BBBFB16}">
      <dsp:nvSpPr>
        <dsp:cNvPr id="0" name=""/>
        <dsp:cNvSpPr/>
      </dsp:nvSpPr>
      <dsp:spPr>
        <a:xfrm>
          <a:off x="2678377" y="1968949"/>
          <a:ext cx="2172849" cy="1303709"/>
        </a:xfrm>
        <a:prstGeom prst="rect">
          <a:avLst/>
        </a:prstGeom>
        <a:solidFill>
          <a:srgbClr val="F5D03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471" tIns="111761" rIns="106471" bIns="11176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4. Review – see how it’s going and change if needed.</a:t>
          </a:r>
        </a:p>
      </dsp:txBody>
      <dsp:txXfrm>
        <a:off x="2678377" y="1968949"/>
        <a:ext cx="2172849" cy="13037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6CE9B4-DCEC-4DDF-AB82-15A0D044D687}">
      <dsp:nvSpPr>
        <dsp:cNvPr id="0" name=""/>
        <dsp:cNvSpPr/>
      </dsp:nvSpPr>
      <dsp:spPr>
        <a:xfrm>
          <a:off x="0" y="41200"/>
          <a:ext cx="7783830" cy="994500"/>
        </a:xfrm>
        <a:prstGeom prst="roundRect">
          <a:avLst/>
        </a:prstGeom>
        <a:solidFill>
          <a:srgbClr val="2B9A4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We use small groups, extra adult time, or special resources.</a:t>
          </a:r>
        </a:p>
      </dsp:txBody>
      <dsp:txXfrm>
        <a:off x="48547" y="89747"/>
        <a:ext cx="7686736" cy="897406"/>
      </dsp:txXfrm>
    </dsp:sp>
    <dsp:sp modelId="{C176948B-F901-4162-B620-C87247607940}">
      <dsp:nvSpPr>
        <dsp:cNvPr id="0" name=""/>
        <dsp:cNvSpPr/>
      </dsp:nvSpPr>
      <dsp:spPr>
        <a:xfrm>
          <a:off x="0" y="1107701"/>
          <a:ext cx="7783830" cy="994500"/>
        </a:xfrm>
        <a:prstGeom prst="roundRect">
          <a:avLst/>
        </a:prstGeom>
        <a:solidFill>
          <a:srgbClr val="F5D03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We make learning fun and hands-on.</a:t>
          </a:r>
        </a:p>
      </dsp:txBody>
      <dsp:txXfrm>
        <a:off x="48547" y="1156248"/>
        <a:ext cx="7686736" cy="897406"/>
      </dsp:txXfrm>
    </dsp:sp>
    <dsp:sp modelId="{ECC6056C-FCB2-4942-B072-17CEE7F7EA78}">
      <dsp:nvSpPr>
        <dsp:cNvPr id="0" name=""/>
        <dsp:cNvSpPr/>
      </dsp:nvSpPr>
      <dsp:spPr>
        <a:xfrm>
          <a:off x="0" y="2174201"/>
          <a:ext cx="7783830" cy="994500"/>
        </a:xfrm>
        <a:prstGeom prst="roundRect">
          <a:avLst/>
        </a:prstGeom>
        <a:solidFill>
          <a:srgbClr val="3B428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We celebrate every little step forward!</a:t>
          </a:r>
        </a:p>
      </dsp:txBody>
      <dsp:txXfrm>
        <a:off x="48547" y="2222748"/>
        <a:ext cx="7686736" cy="8974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89D9A2-616A-4C19-B13F-0C26F11D263E}">
      <dsp:nvSpPr>
        <dsp:cNvPr id="0" name=""/>
        <dsp:cNvSpPr/>
      </dsp:nvSpPr>
      <dsp:spPr>
        <a:xfrm>
          <a:off x="0" y="462310"/>
          <a:ext cx="4970594" cy="879840"/>
        </a:xfrm>
        <a:prstGeom prst="roundRect">
          <a:avLst/>
        </a:prstGeom>
        <a:solidFill>
          <a:srgbClr val="F5D03B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Families know their children best so we will work with you every step of the way to capture your child’s voice and follow their strengths to help them make progress.</a:t>
          </a:r>
        </a:p>
      </dsp:txBody>
      <dsp:txXfrm>
        <a:off x="42950" y="505260"/>
        <a:ext cx="4884694" cy="793940"/>
      </dsp:txXfrm>
    </dsp:sp>
    <dsp:sp modelId="{17E877F3-03C3-44E3-885B-8215AB4BA65E}">
      <dsp:nvSpPr>
        <dsp:cNvPr id="0" name=""/>
        <dsp:cNvSpPr/>
      </dsp:nvSpPr>
      <dsp:spPr>
        <a:xfrm>
          <a:off x="0" y="1388231"/>
          <a:ext cx="4970594" cy="879840"/>
        </a:xfrm>
        <a:prstGeom prst="roundRect">
          <a:avLst/>
        </a:prstGeom>
        <a:solidFill>
          <a:srgbClr val="C9323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We will involve families in setting Smart Goals and invite you to share ideas that work well and celebrate progress.</a:t>
          </a:r>
        </a:p>
      </dsp:txBody>
      <dsp:txXfrm>
        <a:off x="42950" y="1431181"/>
        <a:ext cx="4884694" cy="793940"/>
      </dsp:txXfrm>
    </dsp:sp>
    <dsp:sp modelId="{FF78E2F1-51E0-4473-88F1-E4DD4E2AE543}">
      <dsp:nvSpPr>
        <dsp:cNvPr id="0" name=""/>
        <dsp:cNvSpPr/>
      </dsp:nvSpPr>
      <dsp:spPr>
        <a:xfrm>
          <a:off x="0" y="2314151"/>
          <a:ext cx="4970594" cy="879840"/>
        </a:xfrm>
        <a:prstGeom prst="roundRect">
          <a:avLst/>
        </a:prstGeom>
        <a:solidFill>
          <a:srgbClr val="2B9A4B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We will share information about support services that you can access through the SEND Local Offer.</a:t>
          </a:r>
          <a:r>
            <a:rPr lang="en-GB" sz="1600" kern="1200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sz="1600" kern="1200" dirty="0"/>
        </a:p>
      </dsp:txBody>
      <dsp:txXfrm>
        <a:off x="42950" y="2357101"/>
        <a:ext cx="4884694" cy="7939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6574A-EAFD-4E97-85F5-E29F7153041A}">
      <dsp:nvSpPr>
        <dsp:cNvPr id="0" name=""/>
        <dsp:cNvSpPr/>
      </dsp:nvSpPr>
      <dsp:spPr>
        <a:xfrm>
          <a:off x="0" y="362844"/>
          <a:ext cx="4697730" cy="1558439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Our staff learn new skills every year to support children with SEND. </a:t>
          </a:r>
          <a:r>
            <a:rPr lang="en-GB" sz="1800" b="0" i="0" kern="1200" dirty="0"/>
            <a:t>We received the Dingley's Promise Mark of Achievement in March 2025 as all our staff have completed the first 5 modules of the Early Years Inclusion Training</a:t>
          </a:r>
          <a:endParaRPr lang="en-US" sz="1800" kern="1200" dirty="0"/>
        </a:p>
      </dsp:txBody>
      <dsp:txXfrm>
        <a:off x="76077" y="438921"/>
        <a:ext cx="4545576" cy="1406285"/>
      </dsp:txXfrm>
    </dsp:sp>
    <dsp:sp modelId="{5FC05911-3DE8-4916-954C-625FFF457DDE}">
      <dsp:nvSpPr>
        <dsp:cNvPr id="0" name=""/>
        <dsp:cNvSpPr/>
      </dsp:nvSpPr>
      <dsp:spPr>
        <a:xfrm>
          <a:off x="0" y="1973124"/>
          <a:ext cx="4697730" cy="1558439"/>
        </a:xfrm>
        <a:prstGeom prst="roundRect">
          <a:avLst/>
        </a:prstGeom>
        <a:solidFill>
          <a:srgbClr val="8369A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Staff are highly skilled and keep up to date with effective strategies that support children in all areas of SEND, working together with other professionals where appropriate.</a:t>
          </a:r>
        </a:p>
      </dsp:txBody>
      <dsp:txXfrm>
        <a:off x="76077" y="2049201"/>
        <a:ext cx="4545576" cy="1406285"/>
      </dsp:txXfrm>
    </dsp:sp>
    <dsp:sp modelId="{C63B8FC9-C595-425B-9841-0E50F198CAC1}">
      <dsp:nvSpPr>
        <dsp:cNvPr id="0" name=""/>
        <dsp:cNvSpPr/>
      </dsp:nvSpPr>
      <dsp:spPr>
        <a:xfrm>
          <a:off x="0" y="3583403"/>
          <a:ext cx="4697730" cy="1558439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We share what we learn with each other and our families through our SEND Padlet.</a:t>
          </a:r>
        </a:p>
      </dsp:txBody>
      <dsp:txXfrm>
        <a:off x="76077" y="3659480"/>
        <a:ext cx="4545576" cy="14062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2D9D25-F5B8-457F-B829-AA3C3913F4D0}">
      <dsp:nvSpPr>
        <dsp:cNvPr id="0" name=""/>
        <dsp:cNvSpPr/>
      </dsp:nvSpPr>
      <dsp:spPr>
        <a:xfrm>
          <a:off x="3551520" y="773056"/>
          <a:ext cx="59392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927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32871" y="815650"/>
        <a:ext cx="31226" cy="6251"/>
      </dsp:txXfrm>
    </dsp:sp>
    <dsp:sp modelId="{1B6855BE-C2DD-496B-BBDD-0B2297B3D596}">
      <dsp:nvSpPr>
        <dsp:cNvPr id="0" name=""/>
        <dsp:cNvSpPr/>
      </dsp:nvSpPr>
      <dsp:spPr>
        <a:xfrm>
          <a:off x="837986" y="4175"/>
          <a:ext cx="2715334" cy="1629200"/>
        </a:xfrm>
        <a:prstGeom prst="rect">
          <a:avLst/>
        </a:prstGeom>
        <a:solidFill>
          <a:srgbClr val="2B9A4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54" tIns="139663" rIns="133054" bIns="13966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Portage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sz="1300" kern="1200" dirty="0"/>
        </a:p>
      </dsp:txBody>
      <dsp:txXfrm>
        <a:off x="837986" y="4175"/>
        <a:ext cx="2715334" cy="1629200"/>
      </dsp:txXfrm>
    </dsp:sp>
    <dsp:sp modelId="{E7DED8B7-46B3-4319-95DA-DDD3CF13A763}">
      <dsp:nvSpPr>
        <dsp:cNvPr id="0" name=""/>
        <dsp:cNvSpPr/>
      </dsp:nvSpPr>
      <dsp:spPr>
        <a:xfrm>
          <a:off x="2195653" y="1631576"/>
          <a:ext cx="3339861" cy="593927"/>
        </a:xfrm>
        <a:custGeom>
          <a:avLst/>
          <a:gdLst/>
          <a:ahLst/>
          <a:cxnLst/>
          <a:rect l="0" t="0" r="0" b="0"/>
          <a:pathLst>
            <a:path>
              <a:moveTo>
                <a:pt x="3339861" y="0"/>
              </a:moveTo>
              <a:lnTo>
                <a:pt x="3339861" y="314063"/>
              </a:lnTo>
              <a:lnTo>
                <a:pt x="0" y="314063"/>
              </a:lnTo>
              <a:lnTo>
                <a:pt x="0" y="593927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80640" y="1925414"/>
        <a:ext cx="169887" cy="6251"/>
      </dsp:txXfrm>
    </dsp:sp>
    <dsp:sp modelId="{3AC954DC-02B1-4D99-B4A8-23E6BC6C4B7C}">
      <dsp:nvSpPr>
        <dsp:cNvPr id="0" name=""/>
        <dsp:cNvSpPr/>
      </dsp:nvSpPr>
      <dsp:spPr>
        <a:xfrm>
          <a:off x="4177848" y="4175"/>
          <a:ext cx="2715334" cy="1629200"/>
        </a:xfrm>
        <a:prstGeom prst="rect">
          <a:avLst/>
        </a:prstGeom>
        <a:solidFill>
          <a:srgbClr val="C9323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54" tIns="139663" rIns="133054" bIns="13966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 </a:t>
          </a:r>
          <a:r>
            <a:rPr lang="en-US" sz="1600" kern="1200" dirty="0"/>
            <a:t>Speech and Language Therapists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Time to Play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sz="1300" kern="1200" dirty="0"/>
        </a:p>
      </dsp:txBody>
      <dsp:txXfrm>
        <a:off x="4177848" y="4175"/>
        <a:ext cx="2715334" cy="1629200"/>
      </dsp:txXfrm>
    </dsp:sp>
    <dsp:sp modelId="{B827CD3F-4E6C-4F74-841B-551C8B792346}">
      <dsp:nvSpPr>
        <dsp:cNvPr id="0" name=""/>
        <dsp:cNvSpPr/>
      </dsp:nvSpPr>
      <dsp:spPr>
        <a:xfrm>
          <a:off x="3551520" y="3026783"/>
          <a:ext cx="59392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927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32871" y="3069378"/>
        <a:ext cx="31226" cy="6251"/>
      </dsp:txXfrm>
    </dsp:sp>
    <dsp:sp modelId="{D5009A8E-61DA-4819-8A97-90912F22F57C}">
      <dsp:nvSpPr>
        <dsp:cNvPr id="0" name=""/>
        <dsp:cNvSpPr/>
      </dsp:nvSpPr>
      <dsp:spPr>
        <a:xfrm>
          <a:off x="837986" y="2257903"/>
          <a:ext cx="2715334" cy="1629200"/>
        </a:xfrm>
        <a:prstGeom prst="rect">
          <a:avLst/>
        </a:prstGeom>
        <a:solidFill>
          <a:srgbClr val="3B428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54" tIns="139663" rIns="133054" bIns="13966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Educational Psychologists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Early Years Specialist Teachers</a:t>
          </a:r>
        </a:p>
      </dsp:txBody>
      <dsp:txXfrm>
        <a:off x="837986" y="2257903"/>
        <a:ext cx="2715334" cy="1629200"/>
      </dsp:txXfrm>
    </dsp:sp>
    <dsp:sp modelId="{609F8D6A-2B7A-49C0-82F0-EF4FC43BB5F9}">
      <dsp:nvSpPr>
        <dsp:cNvPr id="0" name=""/>
        <dsp:cNvSpPr/>
      </dsp:nvSpPr>
      <dsp:spPr>
        <a:xfrm>
          <a:off x="4177848" y="2257903"/>
          <a:ext cx="2715334" cy="1629200"/>
        </a:xfrm>
        <a:prstGeom prst="rect">
          <a:avLst/>
        </a:prstGeom>
        <a:solidFill>
          <a:srgbClr val="F5D03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54" tIns="139663" rIns="133054" bIns="13966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 </a:t>
          </a:r>
          <a:r>
            <a:rPr lang="en-US" sz="1600" kern="1200" dirty="0"/>
            <a:t>Health Visitors 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AskSALL – SEND Advice Line for Lincolnshire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sz="1300" kern="1200" dirty="0"/>
        </a:p>
      </dsp:txBody>
      <dsp:txXfrm>
        <a:off x="4177848" y="2257903"/>
        <a:ext cx="2715334" cy="16292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53D360-FC1F-411C-883A-955B232EBFE6}">
      <dsp:nvSpPr>
        <dsp:cNvPr id="0" name=""/>
        <dsp:cNvSpPr/>
      </dsp:nvSpPr>
      <dsp:spPr>
        <a:xfrm>
          <a:off x="0" y="443708"/>
          <a:ext cx="4697730" cy="1498770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We use a Total Communication Approach with Makaton Signs, Visual Aids and Speech to help children understand their feelings.</a:t>
          </a:r>
        </a:p>
      </dsp:txBody>
      <dsp:txXfrm>
        <a:off x="73164" y="516872"/>
        <a:ext cx="4551402" cy="1352442"/>
      </dsp:txXfrm>
    </dsp:sp>
    <dsp:sp modelId="{333E5F83-6E4C-481B-B75F-94D47EEB8F79}">
      <dsp:nvSpPr>
        <dsp:cNvPr id="0" name=""/>
        <dsp:cNvSpPr/>
      </dsp:nvSpPr>
      <dsp:spPr>
        <a:xfrm>
          <a:off x="0" y="2002959"/>
          <a:ext cx="4697730" cy="1498770"/>
        </a:xfrm>
        <a:prstGeom prst="roundRect">
          <a:avLst/>
        </a:prstGeom>
        <a:solidFill>
          <a:srgbClr val="8369A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We have carefully designed our spaces, with natural materials, low lighting and plants to help children feel calm , regulated and ready to learn.</a:t>
          </a:r>
        </a:p>
      </dsp:txBody>
      <dsp:txXfrm>
        <a:off x="73164" y="2076123"/>
        <a:ext cx="4551402" cy="1352442"/>
      </dsp:txXfrm>
    </dsp:sp>
    <dsp:sp modelId="{E1D44EAA-D5E4-41DF-B120-BFBD34B9E506}">
      <dsp:nvSpPr>
        <dsp:cNvPr id="0" name=""/>
        <dsp:cNvSpPr/>
      </dsp:nvSpPr>
      <dsp:spPr>
        <a:xfrm>
          <a:off x="0" y="3562209"/>
          <a:ext cx="4697730" cy="149877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We celebrate diversity and teach children to be kind, share, and take turns with each other and respect each other’s differences.</a:t>
          </a:r>
        </a:p>
      </dsp:txBody>
      <dsp:txXfrm>
        <a:off x="73164" y="3635373"/>
        <a:ext cx="4551402" cy="13524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12A694-6216-437C-84B5-8218CD3BC94E}">
      <dsp:nvSpPr>
        <dsp:cNvPr id="0" name=""/>
        <dsp:cNvSpPr/>
      </dsp:nvSpPr>
      <dsp:spPr>
        <a:xfrm>
          <a:off x="0" y="8529"/>
          <a:ext cx="7886700" cy="1401001"/>
        </a:xfrm>
        <a:prstGeom prst="roundRect">
          <a:avLst/>
        </a:prstGeom>
        <a:solidFill>
          <a:schemeClr val="accent4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Some children have Individual Health Plans to help keep them safe. These are written with families and regularly reviewed..</a:t>
          </a:r>
        </a:p>
      </dsp:txBody>
      <dsp:txXfrm>
        <a:off x="68391" y="76920"/>
        <a:ext cx="7749918" cy="1264219"/>
      </dsp:txXfrm>
    </dsp:sp>
    <dsp:sp modelId="{33A1C96D-8CB0-4AC8-8489-B5BC1371233B}">
      <dsp:nvSpPr>
        <dsp:cNvPr id="0" name=""/>
        <dsp:cNvSpPr/>
      </dsp:nvSpPr>
      <dsp:spPr>
        <a:xfrm>
          <a:off x="0" y="1475771"/>
          <a:ext cx="7886700" cy="1401001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work with families and professionals to meet the medical needs of the children in our care.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 dirty="0"/>
        </a:p>
      </dsp:txBody>
      <dsp:txXfrm>
        <a:off x="68391" y="1544162"/>
        <a:ext cx="7749918" cy="1264219"/>
      </dsp:txXfrm>
    </dsp:sp>
    <dsp:sp modelId="{4332F9BB-3771-4427-AA46-A2BCA2B8AB40}">
      <dsp:nvSpPr>
        <dsp:cNvPr id="0" name=""/>
        <dsp:cNvSpPr/>
      </dsp:nvSpPr>
      <dsp:spPr>
        <a:xfrm>
          <a:off x="0" y="2943012"/>
          <a:ext cx="7886700" cy="1401001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follow the Equality Act 2010 to make any  reasonable adjustments that are required to support children.</a:t>
          </a:r>
        </a:p>
      </dsp:txBody>
      <dsp:txXfrm>
        <a:off x="68391" y="3011403"/>
        <a:ext cx="7749918" cy="12642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6CE9B4-DCEC-4DDF-AB82-15A0D044D687}">
      <dsp:nvSpPr>
        <dsp:cNvPr id="0" name=""/>
        <dsp:cNvSpPr/>
      </dsp:nvSpPr>
      <dsp:spPr>
        <a:xfrm>
          <a:off x="0" y="611"/>
          <a:ext cx="7783830" cy="1060897"/>
        </a:xfrm>
        <a:prstGeom prst="roundRect">
          <a:avLst/>
        </a:prstGeom>
        <a:solidFill>
          <a:srgbClr val="2B9A4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Some children need extra support through an EHCP.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400" kern="1200" dirty="0"/>
        </a:p>
      </dsp:txBody>
      <dsp:txXfrm>
        <a:off x="51789" y="52400"/>
        <a:ext cx="7680252" cy="957319"/>
      </dsp:txXfrm>
    </dsp:sp>
    <dsp:sp modelId="{C176948B-F901-4162-B620-C87247607940}">
      <dsp:nvSpPr>
        <dsp:cNvPr id="0" name=""/>
        <dsp:cNvSpPr/>
      </dsp:nvSpPr>
      <dsp:spPr>
        <a:xfrm>
          <a:off x="0" y="1074502"/>
          <a:ext cx="7783830" cy="1060897"/>
        </a:xfrm>
        <a:prstGeom prst="roundRect">
          <a:avLst/>
        </a:prstGeom>
        <a:solidFill>
          <a:srgbClr val="C9323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An EHCP is a legal plan written by the Local Authority. Liaise will support families with any questions around the EHCP process.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2"/>
            </a:rPr>
            <a:t>Homepage – Liaise Lincolnshire</a:t>
          </a:r>
          <a:endParaRPr lang="en-US" sz="1600" kern="1200" dirty="0"/>
        </a:p>
      </dsp:txBody>
      <dsp:txXfrm>
        <a:off x="51789" y="1126291"/>
        <a:ext cx="7680252" cy="957319"/>
      </dsp:txXfrm>
    </dsp:sp>
    <dsp:sp modelId="{ECC6056C-FCB2-4942-B072-17CEE7F7EA78}">
      <dsp:nvSpPr>
        <dsp:cNvPr id="0" name=""/>
        <dsp:cNvSpPr/>
      </dsp:nvSpPr>
      <dsp:spPr>
        <a:xfrm>
          <a:off x="0" y="2149004"/>
          <a:ext cx="7783830" cy="1060897"/>
        </a:xfrm>
        <a:prstGeom prst="roundRect">
          <a:avLst/>
        </a:prstGeom>
        <a:solidFill>
          <a:srgbClr val="F5D03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support families through this process by completing the Education and Health Care Needs Assessment together through the EHC Hub.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3"/>
            </a:rPr>
            <a:t>https://ehchub.lincolnshire.gov.uk/</a:t>
          </a:r>
          <a:endParaRPr lang="en-US" sz="1600" kern="1200" dirty="0"/>
        </a:p>
      </dsp:txBody>
      <dsp:txXfrm>
        <a:off x="51789" y="2200793"/>
        <a:ext cx="7680252" cy="95731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4FB86-FED5-4876-AA40-2F2578351CE0}">
      <dsp:nvSpPr>
        <dsp:cNvPr id="0" name=""/>
        <dsp:cNvSpPr/>
      </dsp:nvSpPr>
      <dsp:spPr>
        <a:xfrm>
          <a:off x="0" y="671"/>
          <a:ext cx="4697730" cy="1572384"/>
        </a:xfrm>
        <a:prstGeom prst="roundRect">
          <a:avLst>
            <a:gd name="adj" fmla="val 10000"/>
          </a:avLst>
        </a:prstGeom>
        <a:solidFill>
          <a:srgbClr val="C93235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98D9E2-39CA-42CE-A1C1-FB23E44878A7}">
      <dsp:nvSpPr>
        <dsp:cNvPr id="0" name=""/>
        <dsp:cNvSpPr/>
      </dsp:nvSpPr>
      <dsp:spPr>
        <a:xfrm>
          <a:off x="475646" y="354458"/>
          <a:ext cx="864811" cy="8648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6239D-FCFA-4CC3-A841-98D48B742BC7}">
      <dsp:nvSpPr>
        <dsp:cNvPr id="0" name=""/>
        <dsp:cNvSpPr/>
      </dsp:nvSpPr>
      <dsp:spPr>
        <a:xfrm>
          <a:off x="1816103" y="671"/>
          <a:ext cx="288162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Please speak to Melissa Deen first.</a:t>
          </a:r>
        </a:p>
      </dsp:txBody>
      <dsp:txXfrm>
        <a:off x="1816103" y="671"/>
        <a:ext cx="2881626" cy="1572384"/>
      </dsp:txXfrm>
    </dsp:sp>
    <dsp:sp modelId="{191362CF-D2F7-4FEF-BFC6-2FBED5E1E95A}">
      <dsp:nvSpPr>
        <dsp:cNvPr id="0" name=""/>
        <dsp:cNvSpPr/>
      </dsp:nvSpPr>
      <dsp:spPr>
        <a:xfrm>
          <a:off x="0" y="1966151"/>
          <a:ext cx="4697730" cy="1572384"/>
        </a:xfrm>
        <a:prstGeom prst="roundRect">
          <a:avLst>
            <a:gd name="adj" fmla="val 10000"/>
          </a:avLst>
        </a:prstGeom>
        <a:solidFill>
          <a:srgbClr val="2B9A4B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99A06-15A9-4135-A91F-7A1E890BE488}">
      <dsp:nvSpPr>
        <dsp:cNvPr id="0" name=""/>
        <dsp:cNvSpPr/>
      </dsp:nvSpPr>
      <dsp:spPr>
        <a:xfrm>
          <a:off x="475646" y="2319938"/>
          <a:ext cx="864811" cy="8648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601BC-B575-416D-A457-CD29B76E92EE}">
      <dsp:nvSpPr>
        <dsp:cNvPr id="0" name=""/>
        <dsp:cNvSpPr/>
      </dsp:nvSpPr>
      <dsp:spPr>
        <a:xfrm>
          <a:off x="1816103" y="1966151"/>
          <a:ext cx="288162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want to sort things out quickly and fairly.</a:t>
          </a:r>
        </a:p>
      </dsp:txBody>
      <dsp:txXfrm>
        <a:off x="1816103" y="1966151"/>
        <a:ext cx="2881626" cy="1572384"/>
      </dsp:txXfrm>
    </dsp:sp>
    <dsp:sp modelId="{F68E28C4-61BC-4A2D-9869-19D59FD7892B}">
      <dsp:nvSpPr>
        <dsp:cNvPr id="0" name=""/>
        <dsp:cNvSpPr/>
      </dsp:nvSpPr>
      <dsp:spPr>
        <a:xfrm>
          <a:off x="0" y="3931632"/>
          <a:ext cx="4697730" cy="1572384"/>
        </a:xfrm>
        <a:prstGeom prst="roundRect">
          <a:avLst>
            <a:gd name="adj" fmla="val 10000"/>
          </a:avLst>
        </a:prstGeom>
        <a:solidFill>
          <a:srgbClr val="F5D03B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2F4FF-60D0-461C-9CF7-390A918662D8}">
      <dsp:nvSpPr>
        <dsp:cNvPr id="0" name=""/>
        <dsp:cNvSpPr/>
      </dsp:nvSpPr>
      <dsp:spPr>
        <a:xfrm>
          <a:off x="475646" y="4285418"/>
          <a:ext cx="864811" cy="8648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CCD4F-61A1-40AE-AEA3-C40F4F3DDCCE}">
      <dsp:nvSpPr>
        <dsp:cNvPr id="0" name=""/>
        <dsp:cNvSpPr/>
      </dsp:nvSpPr>
      <dsp:spPr>
        <a:xfrm>
          <a:off x="1816103" y="3931632"/>
          <a:ext cx="288162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You can also contact the Local Authority or SENDIASS.</a:t>
          </a:r>
        </a:p>
      </dsp:txBody>
      <dsp:txXfrm>
        <a:off x="1816103" y="3931632"/>
        <a:ext cx="2881626" cy="157238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05992-D7C6-4C99-B18C-6BE5FF4CC15E}">
      <dsp:nvSpPr>
        <dsp:cNvPr id="0" name=""/>
        <dsp:cNvSpPr/>
      </dsp:nvSpPr>
      <dsp:spPr>
        <a:xfrm>
          <a:off x="0" y="3320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A5E2A-7F01-421C-94F9-14B89D861EF8}">
      <dsp:nvSpPr>
        <dsp:cNvPr id="0" name=""/>
        <dsp:cNvSpPr/>
      </dsp:nvSpPr>
      <dsp:spPr>
        <a:xfrm>
          <a:off x="326971" y="246521"/>
          <a:ext cx="595074" cy="5944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D4867-EE11-4ACB-9BEB-80765AC3AE52}">
      <dsp:nvSpPr>
        <dsp:cNvPr id="0" name=""/>
        <dsp:cNvSpPr/>
      </dsp:nvSpPr>
      <dsp:spPr>
        <a:xfrm>
          <a:off x="1249016" y="3320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SENDCo and Head of School: Melissa Deen</a:t>
          </a:r>
        </a:p>
      </dsp:txBody>
      <dsp:txXfrm>
        <a:off x="1249016" y="3320"/>
        <a:ext cx="3542578" cy="1149508"/>
      </dsp:txXfrm>
    </dsp:sp>
    <dsp:sp modelId="{786B9F02-B9B0-45B2-B7F5-AE25C40F3F29}">
      <dsp:nvSpPr>
        <dsp:cNvPr id="0" name=""/>
        <dsp:cNvSpPr/>
      </dsp:nvSpPr>
      <dsp:spPr>
        <a:xfrm>
          <a:off x="0" y="1431497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DC504-DE89-4764-B389-B10AD29C9292}">
      <dsp:nvSpPr>
        <dsp:cNvPr id="0" name=""/>
        <dsp:cNvSpPr/>
      </dsp:nvSpPr>
      <dsp:spPr>
        <a:xfrm>
          <a:off x="326971" y="1674699"/>
          <a:ext cx="595074" cy="5944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2753-8949-4D1B-80A0-A2CEDFBAB94C}">
      <dsp:nvSpPr>
        <dsp:cNvPr id="0" name=""/>
        <dsp:cNvSpPr/>
      </dsp:nvSpPr>
      <dsp:spPr>
        <a:xfrm>
          <a:off x="1249016" y="1431497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Email: </a:t>
          </a:r>
          <a:r>
            <a:rPr lang="en-US" sz="1600" kern="1200" dirty="0">
              <a:hlinkClick xmlns:r="http://schemas.openxmlformats.org/officeDocument/2006/relationships" r:id="rId3"/>
            </a:rPr>
            <a:t>Melissa.deen@kingsdownnurseryschool.co.uk</a:t>
          </a:r>
          <a:r>
            <a:rPr lang="en-US" sz="1600" kern="1200" dirty="0"/>
            <a:t> Phone: </a:t>
          </a:r>
          <a:r>
            <a:rPr lang="en-GB" sz="1600" b="0" i="0" kern="1200" dirty="0"/>
            <a:t>01522 684335</a:t>
          </a:r>
          <a:endParaRPr lang="en-US" sz="1600" kern="1200" dirty="0"/>
        </a:p>
      </dsp:txBody>
      <dsp:txXfrm>
        <a:off x="1249016" y="1431497"/>
        <a:ext cx="3542578" cy="1149508"/>
      </dsp:txXfrm>
    </dsp:sp>
    <dsp:sp modelId="{D2204D13-2CFE-4624-9DCB-58E8DBEA0546}">
      <dsp:nvSpPr>
        <dsp:cNvPr id="0" name=""/>
        <dsp:cNvSpPr/>
      </dsp:nvSpPr>
      <dsp:spPr>
        <a:xfrm>
          <a:off x="0" y="2859674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2F16E-30FE-4F1F-B2F2-5213F5CB425A}">
      <dsp:nvSpPr>
        <dsp:cNvPr id="0" name=""/>
        <dsp:cNvSpPr/>
      </dsp:nvSpPr>
      <dsp:spPr>
        <a:xfrm>
          <a:off x="326971" y="3102876"/>
          <a:ext cx="595074" cy="5944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54AC4-87D2-474C-AFAA-5FF94B398879}">
      <dsp:nvSpPr>
        <dsp:cNvPr id="0" name=""/>
        <dsp:cNvSpPr/>
      </dsp:nvSpPr>
      <dsp:spPr>
        <a:xfrm>
          <a:off x="1249016" y="2859674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Lincolnshire Local Offer: </a:t>
          </a:r>
          <a:r>
            <a:rPr lang="en-US" sz="1500" kern="1200" dirty="0">
              <a:hlinkClick xmlns:r="http://schemas.openxmlformats.org/officeDocument/2006/relationships" r:id="rId5"/>
            </a:rPr>
            <a:t>www.lincolnshire.gov.uk/send-local-offer</a:t>
          </a:r>
          <a:endParaRPr lang="en-US" sz="1500" kern="1200" dirty="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</dsp:txBody>
      <dsp:txXfrm>
        <a:off x="1249016" y="2859674"/>
        <a:ext cx="3542578" cy="1149508"/>
      </dsp:txXfrm>
    </dsp:sp>
    <dsp:sp modelId="{E8C80163-FB5B-43B8-B3EA-DDB18E886CC1}">
      <dsp:nvSpPr>
        <dsp:cNvPr id="0" name=""/>
        <dsp:cNvSpPr/>
      </dsp:nvSpPr>
      <dsp:spPr>
        <a:xfrm>
          <a:off x="0" y="4283506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4DA6E-609E-4172-88AE-E29E559604F7}">
      <dsp:nvSpPr>
        <dsp:cNvPr id="0" name=""/>
        <dsp:cNvSpPr/>
      </dsp:nvSpPr>
      <dsp:spPr>
        <a:xfrm>
          <a:off x="326971" y="4531053"/>
          <a:ext cx="595074" cy="5944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459B4-C99C-42B7-A45F-4EA100D64F1F}">
      <dsp:nvSpPr>
        <dsp:cNvPr id="0" name=""/>
        <dsp:cNvSpPr/>
      </dsp:nvSpPr>
      <dsp:spPr>
        <a:xfrm>
          <a:off x="1249016" y="4287851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SENDIASS: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hlinkClick xmlns:r="http://schemas.openxmlformats.org/officeDocument/2006/relationships" r:id="rId7"/>
            </a:rPr>
            <a:t>www.lincolnshire.gov.uk/sendiass</a:t>
          </a:r>
          <a:endParaRPr lang="en-US" sz="1500" kern="1200" dirty="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 </a:t>
          </a:r>
        </a:p>
      </dsp:txBody>
      <dsp:txXfrm>
        <a:off x="1249016" y="4287851"/>
        <a:ext cx="3542578" cy="11495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1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publications/send-code-of-practice-0-to-2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cid:A158B714-80D1-4672-A638-3998F51D5EAC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42D91A80-424C-43FF-B36B-58B851DC5E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361045" y="245695"/>
            <a:ext cx="1715478" cy="64375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6563" y="664308"/>
            <a:ext cx="6061974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26BD96-21FB-B3BC-B0A2-6FA7395CE3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74" r="6880"/>
          <a:stretch>
            <a:fillRect/>
          </a:stretch>
        </p:blipFill>
        <p:spPr>
          <a:xfrm>
            <a:off x="614578" y="1019318"/>
            <a:ext cx="5304441" cy="27265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F7D079-BB24-53C1-D41D-08E2E1F2E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407" y="3684500"/>
            <a:ext cx="2102474" cy="893964"/>
          </a:xfrm>
          <a:prstGeom prst="rect">
            <a:avLst/>
          </a:prstGeom>
          <a:noFill/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747951" y="3411145"/>
            <a:ext cx="1719072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F2E4D55-8201-9FAC-1F1E-1145E93E0473}"/>
              </a:ext>
            </a:extLst>
          </p:cNvPr>
          <p:cNvGrpSpPr/>
          <p:nvPr/>
        </p:nvGrpSpPr>
        <p:grpSpPr>
          <a:xfrm>
            <a:off x="6950931" y="1792855"/>
            <a:ext cx="1744461" cy="1458851"/>
            <a:chOff x="6950931" y="1969831"/>
            <a:chExt cx="1744461" cy="1458851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3267A79A-7378-C700-0E11-DC85C71A80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950931" y="2782585"/>
              <a:ext cx="1744461" cy="6460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" name="Picture 3">
              <a:extLst>
                <a:ext uri="{FF2B5EF4-FFF2-40B4-BE49-F238E27FC236}">
                  <a16:creationId xmlns:a16="http://schemas.microsoft.com/office/drawing/2014/main" id="{45C9C553-13DF-FF84-DFD2-06898E5963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4193" y="1969831"/>
              <a:ext cx="889464" cy="6979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4AD2C6D-FDB3-42BD-123D-3416A457BC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577" y="3770445"/>
            <a:ext cx="5304441" cy="1413891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SEND Information Report</a:t>
            </a:r>
          </a:p>
        </p:txBody>
      </p:sp>
      <p:sp>
        <p:nvSpPr>
          <p:cNvPr id="26" name="Title 3">
            <a:extLst>
              <a:ext uri="{FF2B5EF4-FFF2-40B4-BE49-F238E27FC236}">
                <a16:creationId xmlns:a16="http://schemas.microsoft.com/office/drawing/2014/main" id="{A6FECE1D-88C5-357F-2BF9-C7E1B54F1E04}"/>
              </a:ext>
            </a:extLst>
          </p:cNvPr>
          <p:cNvSpPr txBox="1">
            <a:spLocks/>
          </p:cNvSpPr>
          <p:nvPr/>
        </p:nvSpPr>
        <p:spPr>
          <a:xfrm>
            <a:off x="465547" y="4485688"/>
            <a:ext cx="5304441" cy="14138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2025-2026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99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37C79-4D2A-8056-A040-714D6F2B8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What does SEND mean?</a:t>
            </a:r>
          </a:p>
        </p:txBody>
      </p:sp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68F4D703-3412-D6C4-6EE7-E3536C5E76E6}"/>
              </a:ext>
            </a:extLst>
          </p:cNvPr>
          <p:cNvSpPr/>
          <p:nvPr/>
        </p:nvSpPr>
        <p:spPr>
          <a:xfrm>
            <a:off x="229831" y="1909916"/>
            <a:ext cx="4253681" cy="3202858"/>
          </a:xfrm>
          <a:prstGeom prst="roundRect">
            <a:avLst/>
          </a:prstGeom>
          <a:solidFill>
            <a:srgbClr val="FFFFFF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465688C-DFC5-F2DE-824C-0DE04731D428}"/>
              </a:ext>
            </a:extLst>
          </p:cNvPr>
          <p:cNvSpPr/>
          <p:nvPr/>
        </p:nvSpPr>
        <p:spPr>
          <a:xfrm>
            <a:off x="404353" y="2103120"/>
            <a:ext cx="904568" cy="944880"/>
          </a:xfrm>
          <a:prstGeom prst="ellipse">
            <a:avLst/>
          </a:prstGeom>
          <a:solidFill>
            <a:srgbClr val="8369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1661199-A837-7A88-F10C-D8F6F24C2156}"/>
              </a:ext>
            </a:extLst>
          </p:cNvPr>
          <p:cNvSpPr txBox="1"/>
          <p:nvPr/>
        </p:nvSpPr>
        <p:spPr>
          <a:xfrm>
            <a:off x="384689" y="2231824"/>
            <a:ext cx="9045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200" b="1">
                <a:solidFill>
                  <a:srgbClr val="FFFFFF"/>
                </a:solidFill>
                <a:latin typeface="Arial"/>
              </a:defRPr>
            </a:pPr>
            <a:r>
              <a:rPr dirty="0"/>
              <a:t>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6BE7C66-F9D4-2E2D-B9A4-30720D0A8253}"/>
              </a:ext>
            </a:extLst>
          </p:cNvPr>
          <p:cNvSpPr txBox="1"/>
          <p:nvPr/>
        </p:nvSpPr>
        <p:spPr>
          <a:xfrm>
            <a:off x="1415602" y="2021539"/>
            <a:ext cx="2900759" cy="1628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23374A"/>
                </a:solidFill>
                <a:latin typeface="Arial"/>
              </a:defRPr>
            </a:pPr>
            <a:r>
              <a:rPr dirty="0"/>
              <a:t>SEND</a:t>
            </a:r>
          </a:p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dirty="0"/>
              <a:t>Some children need extra help to learn, play, talk, move or manage their feelings.</a:t>
            </a:r>
          </a:p>
        </p:txBody>
      </p:sp>
      <p:sp>
        <p:nvSpPr>
          <p:cNvPr id="28" name="Rounded Rectangle 7">
            <a:extLst>
              <a:ext uri="{FF2B5EF4-FFF2-40B4-BE49-F238E27FC236}">
                <a16:creationId xmlns:a16="http://schemas.microsoft.com/office/drawing/2014/main" id="{E0F64F2F-72E0-C3C5-851C-82C3686C315B}"/>
              </a:ext>
            </a:extLst>
          </p:cNvPr>
          <p:cNvSpPr/>
          <p:nvPr/>
        </p:nvSpPr>
        <p:spPr>
          <a:xfrm>
            <a:off x="4709650" y="1909916"/>
            <a:ext cx="4175025" cy="320285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463DC407-7ABA-A4A2-96A0-FD1C1F120C0D}"/>
              </a:ext>
            </a:extLst>
          </p:cNvPr>
          <p:cNvSpPr/>
          <p:nvPr/>
        </p:nvSpPr>
        <p:spPr>
          <a:xfrm>
            <a:off x="4965295" y="2103120"/>
            <a:ext cx="914400" cy="944880"/>
          </a:xfrm>
          <a:prstGeom prst="ellipse">
            <a:avLst/>
          </a:prstGeom>
          <a:solidFill>
            <a:srgbClr val="8369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5D734B4-2AE9-090B-EAEB-6C4403620E99}"/>
              </a:ext>
            </a:extLst>
          </p:cNvPr>
          <p:cNvSpPr txBox="1"/>
          <p:nvPr/>
        </p:nvSpPr>
        <p:spPr>
          <a:xfrm>
            <a:off x="4965295" y="2221992"/>
            <a:ext cx="914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200" b="1">
                <a:solidFill>
                  <a:srgbClr val="FFFFFF"/>
                </a:solidFill>
                <a:latin typeface="Arial"/>
              </a:defRPr>
            </a:pPr>
            <a:r>
              <a:t>♥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DA30E6C-E9BD-F1F5-0FA2-F557BED89B72}"/>
              </a:ext>
            </a:extLst>
          </p:cNvPr>
          <p:cNvSpPr txBox="1"/>
          <p:nvPr/>
        </p:nvSpPr>
        <p:spPr>
          <a:xfrm>
            <a:off x="5902434" y="2021539"/>
            <a:ext cx="266453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23374A"/>
                </a:solidFill>
                <a:latin typeface="Arial"/>
              </a:defRPr>
            </a:pPr>
            <a:r>
              <a:rPr dirty="0"/>
              <a:t>Every child is different</a:t>
            </a:r>
            <a:endParaRPr lang="en-GB" dirty="0"/>
          </a:p>
          <a:p>
            <a:pPr algn="ctr">
              <a:defRPr sz="2200" b="1">
                <a:solidFill>
                  <a:srgbClr val="23374A"/>
                </a:solidFill>
                <a:latin typeface="Arial"/>
              </a:defRPr>
            </a:pPr>
            <a:endParaRPr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E93A184-3E1E-2B45-AB35-646946DC3B46}"/>
              </a:ext>
            </a:extLst>
          </p:cNvPr>
          <p:cNvSpPr txBox="1"/>
          <p:nvPr/>
        </p:nvSpPr>
        <p:spPr>
          <a:xfrm>
            <a:off x="259325" y="3401090"/>
            <a:ext cx="4224187" cy="1441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23374A"/>
                </a:solidFill>
                <a:latin typeface="Arial"/>
              </a:defRPr>
            </a:pPr>
            <a:endParaRPr dirty="0"/>
          </a:p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dirty="0"/>
              <a:t>This is called Special Educational Needs and/or Disabilities.</a:t>
            </a:r>
          </a:p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3532A99-CA94-D19C-F5A0-A2E97F7389B5}"/>
              </a:ext>
            </a:extLst>
          </p:cNvPr>
          <p:cNvSpPr txBox="1"/>
          <p:nvPr/>
        </p:nvSpPr>
        <p:spPr>
          <a:xfrm>
            <a:off x="4739144" y="3385175"/>
            <a:ext cx="4175025" cy="1379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dirty="0"/>
              <a:t>Needing extra help does not always mean your child has SEND.</a:t>
            </a:r>
          </a:p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endParaRPr lang="en-GB" sz="1800" dirty="0"/>
          </a:p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sz="1800" dirty="0"/>
              <a:t>Talk to us if you are worried.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080EA1D-E3B4-B123-A1D1-E855EB19C8CD}"/>
              </a:ext>
            </a:extLst>
          </p:cNvPr>
          <p:cNvSpPr txBox="1"/>
          <p:nvPr/>
        </p:nvSpPr>
        <p:spPr>
          <a:xfrm>
            <a:off x="183734" y="5275650"/>
            <a:ext cx="891416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endParaRPr lang="en-US" sz="1800" dirty="0"/>
          </a:p>
          <a:p>
            <a:pPr lvl="0" algn="ctr"/>
            <a:r>
              <a:rPr lang="en-US" sz="2400" dirty="0"/>
              <a:t>We follow the law called the SEND Code of Practice</a:t>
            </a:r>
            <a:r>
              <a:rPr lang="en-US" sz="1800" dirty="0"/>
              <a:t>.</a:t>
            </a:r>
          </a:p>
          <a:p>
            <a:pPr lvl="0" algn="ctr"/>
            <a:r>
              <a:rPr lang="en-GB" sz="1800" dirty="0">
                <a:hlinkClick r:id="rId2"/>
              </a:rPr>
              <a:t>SEND code of practice: 0 to 25 years - GOV.UK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01508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9D8233B0-41B5-4D9A-AEEC-13DB66A8C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B83725-71F2-6BB7-A845-F006BC76AEDA}"/>
              </a:ext>
            </a:extLst>
          </p:cNvPr>
          <p:cNvSpPr txBox="1">
            <a:spLocks/>
          </p:cNvSpPr>
          <p:nvPr/>
        </p:nvSpPr>
        <p:spPr>
          <a:xfrm>
            <a:off x="606478" y="386930"/>
            <a:ext cx="6927525" cy="11889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400">
              <a:lnSpc>
                <a:spcPct val="90000"/>
              </a:lnSpc>
              <a:spcAft>
                <a:spcPts val="600"/>
              </a:spcAft>
              <a:defRPr sz="3600"/>
            </a:pPr>
            <a:r>
              <a:rPr lang="en-US" sz="47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Four Areas of Need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2782878-506E-D4D1-75D4-44DB85FC7512}"/>
              </a:ext>
            </a:extLst>
          </p:cNvPr>
          <p:cNvGrpSpPr/>
          <p:nvPr/>
        </p:nvGrpSpPr>
        <p:grpSpPr>
          <a:xfrm>
            <a:off x="632766" y="2598709"/>
            <a:ext cx="7478658" cy="841530"/>
            <a:chOff x="0" y="240938"/>
            <a:chExt cx="7886700" cy="887445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0E294C-53F8-FAF5-78BD-923C92C007C8}"/>
                </a:ext>
              </a:extLst>
            </p:cNvPr>
            <p:cNvSpPr/>
            <p:nvPr/>
          </p:nvSpPr>
          <p:spPr>
            <a:xfrm>
              <a:off x="0" y="240938"/>
              <a:ext cx="7886700" cy="88744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: Rounded Corners 4">
              <a:extLst>
                <a:ext uri="{FF2B5EF4-FFF2-40B4-BE49-F238E27FC236}">
                  <a16:creationId xmlns:a16="http://schemas.microsoft.com/office/drawing/2014/main" id="{60A10E2A-D398-4EB3-F0ED-BF049B5D1939}"/>
                </a:ext>
              </a:extLst>
            </p:cNvPr>
            <p:cNvSpPr txBox="1"/>
            <p:nvPr/>
          </p:nvSpPr>
          <p:spPr>
            <a:xfrm>
              <a:off x="43321" y="284259"/>
              <a:ext cx="7800058" cy="800803"/>
            </a:xfrm>
            <a:prstGeom prst="rect">
              <a:avLst/>
            </a:prstGeom>
            <a:solidFill>
              <a:srgbClr val="2B9A4B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1. Communication and Interaction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8B69E3-2BE2-21F3-F6CF-8B4191E00979}"/>
              </a:ext>
            </a:extLst>
          </p:cNvPr>
          <p:cNvGrpSpPr/>
          <p:nvPr/>
        </p:nvGrpSpPr>
        <p:grpSpPr>
          <a:xfrm>
            <a:off x="646753" y="3479790"/>
            <a:ext cx="7478658" cy="841530"/>
            <a:chOff x="0" y="1234944"/>
            <a:chExt cx="7886700" cy="887445"/>
          </a:xfrm>
          <a:solidFill>
            <a:srgbClr val="C93235"/>
          </a:solidFill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A09283B-13E6-173B-E130-8C6F8306F0E7}"/>
                </a:ext>
              </a:extLst>
            </p:cNvPr>
            <p:cNvSpPr/>
            <p:nvPr/>
          </p:nvSpPr>
          <p:spPr>
            <a:xfrm>
              <a:off x="0" y="1234944"/>
              <a:ext cx="7886700" cy="88744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1560506"/>
                <a:satOff val="-1946"/>
                <a:lumOff val="458"/>
                <a:alphaOff val="0"/>
              </a:schemeClr>
            </a:fillRef>
            <a:effectRef idx="0">
              <a:schemeClr val="accent2">
                <a:hueOff val="1560506"/>
                <a:satOff val="-1946"/>
                <a:lumOff val="45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52634693-386D-2862-2C16-B32329854F90}"/>
                </a:ext>
              </a:extLst>
            </p:cNvPr>
            <p:cNvSpPr txBox="1"/>
            <p:nvPr/>
          </p:nvSpPr>
          <p:spPr>
            <a:xfrm>
              <a:off x="43321" y="1278265"/>
              <a:ext cx="7800058" cy="8008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2. Cognition and Learning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DCF06B6-B374-8A33-F874-366D4E35C3B3}"/>
              </a:ext>
            </a:extLst>
          </p:cNvPr>
          <p:cNvGrpSpPr/>
          <p:nvPr/>
        </p:nvGrpSpPr>
        <p:grpSpPr>
          <a:xfrm>
            <a:off x="656076" y="4337550"/>
            <a:ext cx="7478658" cy="841530"/>
            <a:chOff x="0" y="2228949"/>
            <a:chExt cx="7886700" cy="887445"/>
          </a:xfrm>
          <a:solidFill>
            <a:srgbClr val="3B4285"/>
          </a:solidFill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58625E6-5609-A0A5-3C2B-A839B32E64F4}"/>
                </a:ext>
              </a:extLst>
            </p:cNvPr>
            <p:cNvSpPr/>
            <p:nvPr/>
          </p:nvSpPr>
          <p:spPr>
            <a:xfrm>
              <a:off x="0" y="2228949"/>
              <a:ext cx="7886700" cy="88744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121013"/>
                <a:satOff val="-3893"/>
                <a:lumOff val="915"/>
                <a:alphaOff val="0"/>
              </a:schemeClr>
            </a:fillRef>
            <a:effectRef idx="0">
              <a:schemeClr val="accent2">
                <a:hueOff val="3121013"/>
                <a:satOff val="-3893"/>
                <a:lumOff val="91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: Rounded Corners 4">
              <a:extLst>
                <a:ext uri="{FF2B5EF4-FFF2-40B4-BE49-F238E27FC236}">
                  <a16:creationId xmlns:a16="http://schemas.microsoft.com/office/drawing/2014/main" id="{266E8FDD-5407-A785-B6BB-1523343D1449}"/>
                </a:ext>
              </a:extLst>
            </p:cNvPr>
            <p:cNvSpPr txBox="1"/>
            <p:nvPr/>
          </p:nvSpPr>
          <p:spPr>
            <a:xfrm>
              <a:off x="43321" y="2272270"/>
              <a:ext cx="7800058" cy="8008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3. Social, Emotional and Mental Health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3D75981-E40C-9E57-A2D4-C337801D8C1F}"/>
              </a:ext>
            </a:extLst>
          </p:cNvPr>
          <p:cNvGrpSpPr/>
          <p:nvPr/>
        </p:nvGrpSpPr>
        <p:grpSpPr>
          <a:xfrm>
            <a:off x="656076" y="5195321"/>
            <a:ext cx="7478658" cy="841530"/>
            <a:chOff x="0" y="3222954"/>
            <a:chExt cx="7886700" cy="887445"/>
          </a:xfrm>
          <a:solidFill>
            <a:srgbClr val="F5D03B"/>
          </a:solidFill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1D4C7992-E891-0418-C7E5-F98A9CEBA77D}"/>
                </a:ext>
              </a:extLst>
            </p:cNvPr>
            <p:cNvSpPr/>
            <p:nvPr/>
          </p:nvSpPr>
          <p:spPr>
            <a:xfrm>
              <a:off x="0" y="3222954"/>
              <a:ext cx="7886700" cy="88744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0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: Rounded Corners 4">
              <a:extLst>
                <a:ext uri="{FF2B5EF4-FFF2-40B4-BE49-F238E27FC236}">
                  <a16:creationId xmlns:a16="http://schemas.microsoft.com/office/drawing/2014/main" id="{2536BAF6-4845-79AE-3BF3-194393F8853A}"/>
                </a:ext>
              </a:extLst>
            </p:cNvPr>
            <p:cNvSpPr txBox="1"/>
            <p:nvPr/>
          </p:nvSpPr>
          <p:spPr>
            <a:xfrm>
              <a:off x="43321" y="3266275"/>
              <a:ext cx="7800058" cy="8008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4. Sensory or Physical Needs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2205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0384F86-DB09-BA5F-6330-8C50F9B288B5}"/>
              </a:ext>
            </a:extLst>
          </p:cNvPr>
          <p:cNvSpPr txBox="1">
            <a:spLocks/>
          </p:cNvSpPr>
          <p:nvPr/>
        </p:nvSpPr>
        <p:spPr>
          <a:xfrm>
            <a:off x="457200" y="-2524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>
              <a:lnSpc>
                <a:spcPct val="90000"/>
              </a:lnSpc>
              <a:spcAft>
                <a:spcPts val="600"/>
              </a:spcAft>
              <a:defRPr sz="3600"/>
            </a:pP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Who Helps With SEND?</a:t>
            </a:r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4939638C-8381-B372-BEA3-5879F517A3B3}"/>
              </a:ext>
            </a:extLst>
          </p:cNvPr>
          <p:cNvSpPr/>
          <p:nvPr/>
        </p:nvSpPr>
        <p:spPr>
          <a:xfrm>
            <a:off x="457201" y="4073018"/>
            <a:ext cx="8229599" cy="114300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All classroom staff are trained to support children with additional needs.</a:t>
            </a:r>
            <a:endParaRPr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ounded Rectangle 7">
            <a:extLst>
              <a:ext uri="{FF2B5EF4-FFF2-40B4-BE49-F238E27FC236}">
                <a16:creationId xmlns:a16="http://schemas.microsoft.com/office/drawing/2014/main" id="{AC51F0F7-0A1C-3507-BD58-E58B81CB828A}"/>
              </a:ext>
            </a:extLst>
          </p:cNvPr>
          <p:cNvSpPr/>
          <p:nvPr/>
        </p:nvSpPr>
        <p:spPr>
          <a:xfrm>
            <a:off x="457200" y="5368419"/>
            <a:ext cx="8229599" cy="114300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Our SEND Governor is: Julie Mellor </a:t>
            </a:r>
            <a:endParaRPr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ounded Rectangle 4">
            <a:extLst>
              <a:ext uri="{FF2B5EF4-FFF2-40B4-BE49-F238E27FC236}">
                <a16:creationId xmlns:a16="http://schemas.microsoft.com/office/drawing/2014/main" id="{AD0CAF5D-1AD7-64F9-1CBB-65F78C533CA2}"/>
              </a:ext>
            </a:extLst>
          </p:cNvPr>
          <p:cNvSpPr/>
          <p:nvPr/>
        </p:nvSpPr>
        <p:spPr>
          <a:xfrm>
            <a:off x="457200" y="1157294"/>
            <a:ext cx="8229600" cy="2706784"/>
          </a:xfrm>
          <a:prstGeom prst="roundRect">
            <a:avLst/>
          </a:prstGeom>
          <a:solidFill>
            <a:srgbClr val="8369A3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2A2975-ACB0-AB65-7881-4AF3AE8B504F}"/>
              </a:ext>
            </a:extLst>
          </p:cNvPr>
          <p:cNvSpPr txBox="1"/>
          <p:nvPr/>
        </p:nvSpPr>
        <p:spPr>
          <a:xfrm>
            <a:off x="3616420" y="1260160"/>
            <a:ext cx="5106628" cy="2085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200" b="1">
                <a:solidFill>
                  <a:srgbClr val="23374A"/>
                </a:solidFill>
                <a:latin typeface="Arial"/>
              </a:defRPr>
            </a:pPr>
            <a:r>
              <a:rPr dirty="0">
                <a:solidFill>
                  <a:schemeClr val="bg1"/>
                </a:solidFill>
              </a:rPr>
              <a:t>Melissa Deen</a:t>
            </a:r>
            <a:endParaRPr lang="en-GB" dirty="0">
              <a:solidFill>
                <a:schemeClr val="bg1"/>
              </a:solidFill>
            </a:endParaRPr>
          </a:p>
          <a:p>
            <a:pPr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dirty="0">
                <a:solidFill>
                  <a:schemeClr val="bg1"/>
                </a:solidFill>
              </a:rPr>
              <a:t>SENCo and Head of School</a:t>
            </a:r>
          </a:p>
          <a:p>
            <a:pPr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dirty="0">
                <a:solidFill>
                  <a:schemeClr val="bg1"/>
                </a:solidFill>
              </a:rPr>
              <a:t>Melissa </a:t>
            </a:r>
            <a:r>
              <a:rPr lang="en-GB" dirty="0">
                <a:solidFill>
                  <a:schemeClr val="bg1"/>
                </a:solidFill>
              </a:rPr>
              <a:t>organises help for </a:t>
            </a:r>
            <a:r>
              <a:rPr dirty="0">
                <a:solidFill>
                  <a:schemeClr val="bg1"/>
                </a:solidFill>
              </a:rPr>
              <a:t>children who may need extra support.</a:t>
            </a:r>
          </a:p>
          <a:p>
            <a:pPr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dirty="0">
                <a:solidFill>
                  <a:schemeClr val="bg1"/>
                </a:solidFill>
              </a:rPr>
              <a:t>You can ask to speak to Melissa even if your child is not on the SEND register.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D20D25B-AEB1-18C3-5693-F805D0636E61}"/>
              </a:ext>
            </a:extLst>
          </p:cNvPr>
          <p:cNvSpPr txBox="1"/>
          <p:nvPr/>
        </p:nvSpPr>
        <p:spPr>
          <a:xfrm>
            <a:off x="943897" y="3523533"/>
            <a:ext cx="77429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5F5F5F"/>
                </a:solidFill>
                <a:latin typeface="Arial"/>
              </a:defRPr>
            </a:pPr>
            <a:r>
              <a:rPr lang="en-GB" sz="1400" dirty="0">
                <a:solidFill>
                  <a:schemeClr val="bg1"/>
                </a:solidFill>
              </a:rPr>
              <a:t>SENCo means Special Educational Needs Co-ordinator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D8A742F-1BF0-2127-B7DD-B4C6D7C1D4E9}"/>
              </a:ext>
            </a:extLst>
          </p:cNvPr>
          <p:cNvPicPr>
            <a:picLocks noChangeAspect="1"/>
          </p:cNvPicPr>
          <p:nvPr/>
        </p:nvPicPr>
        <p:blipFill rotWithShape="1"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97" b="15093"/>
          <a:stretch>
            <a:fillRect/>
          </a:stretch>
        </p:blipFill>
        <p:spPr bwMode="auto">
          <a:xfrm>
            <a:off x="1218254" y="1425019"/>
            <a:ext cx="1781529" cy="19756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2936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AFA3F8-4335-8AB1-D66E-0C9C690DC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5DA8FBA4-CEDC-66D2-9DE0-B29D23DAB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8869A4C-6290-0107-08B0-AA7E9A903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5423A11-5810-491E-D994-A1C336232C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FCDB201-B7E3-5F9B-6A70-8D9AF1174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B4EE8955-6657-500B-A31F-B635BFBC3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D1E3042-9500-DB92-2339-0F63D67E7E54}"/>
              </a:ext>
            </a:extLst>
          </p:cNvPr>
          <p:cNvSpPr/>
          <p:nvPr/>
        </p:nvSpPr>
        <p:spPr>
          <a:xfrm>
            <a:off x="1107441" y="2312837"/>
            <a:ext cx="2812118" cy="2181266"/>
          </a:xfrm>
          <a:prstGeom prst="roundRect">
            <a:avLst/>
          </a:prstGeom>
          <a:solidFill>
            <a:srgbClr val="2B9A4B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DD4095C-9EB1-40C4-415C-49D83C95D81D}"/>
              </a:ext>
            </a:extLst>
          </p:cNvPr>
          <p:cNvSpPr/>
          <p:nvPr/>
        </p:nvSpPr>
        <p:spPr>
          <a:xfrm>
            <a:off x="1206142" y="2401777"/>
            <a:ext cx="762316" cy="631987"/>
          </a:xfrm>
          <a:prstGeom prst="ellipse">
            <a:avLst/>
          </a:prstGeom>
          <a:solidFill>
            <a:srgbClr val="F5D0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1</a:t>
            </a:r>
            <a:endParaRPr sz="24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08FC329-63F1-922B-E1DA-35DF842BF9B7}"/>
              </a:ext>
            </a:extLst>
          </p:cNvPr>
          <p:cNvSpPr txBox="1"/>
          <p:nvPr/>
        </p:nvSpPr>
        <p:spPr>
          <a:xfrm>
            <a:off x="2217827" y="2446825"/>
            <a:ext cx="13773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200" b="1">
                <a:solidFill>
                  <a:srgbClr val="23374A"/>
                </a:solidFill>
                <a:latin typeface="Arial"/>
              </a:defRPr>
            </a:pPr>
            <a:r>
              <a:rPr sz="2000" dirty="0">
                <a:solidFill>
                  <a:schemeClr val="bg1"/>
                </a:solidFill>
              </a:rPr>
              <a:t>Talk to us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D7CCE9-5364-5189-D1D2-83FF1306270B}"/>
              </a:ext>
            </a:extLst>
          </p:cNvPr>
          <p:cNvSpPr txBox="1"/>
          <p:nvPr/>
        </p:nvSpPr>
        <p:spPr>
          <a:xfrm>
            <a:off x="1267901" y="3237998"/>
            <a:ext cx="24442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sz="1600" dirty="0">
                <a:solidFill>
                  <a:schemeClr val="bg1"/>
                </a:solidFill>
              </a:rPr>
              <a:t>Speak to your child's teacher.</a:t>
            </a:r>
          </a:p>
        </p:txBody>
      </p:sp>
      <p:sp>
        <p:nvSpPr>
          <p:cNvPr id="24" name="Rounded Rectangle 3">
            <a:extLst>
              <a:ext uri="{FF2B5EF4-FFF2-40B4-BE49-F238E27FC236}">
                <a16:creationId xmlns:a16="http://schemas.microsoft.com/office/drawing/2014/main" id="{2F88A642-EDCC-025F-6DC6-65E38CCD846F}"/>
              </a:ext>
            </a:extLst>
          </p:cNvPr>
          <p:cNvSpPr/>
          <p:nvPr/>
        </p:nvSpPr>
        <p:spPr>
          <a:xfrm>
            <a:off x="4287407" y="2295595"/>
            <a:ext cx="2831313" cy="2183946"/>
          </a:xfrm>
          <a:prstGeom prst="roundRect">
            <a:avLst/>
          </a:prstGeom>
          <a:solidFill>
            <a:srgbClr val="C93235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E052462-C89E-056B-9301-307F9DF55B36}"/>
              </a:ext>
            </a:extLst>
          </p:cNvPr>
          <p:cNvSpPr/>
          <p:nvPr/>
        </p:nvSpPr>
        <p:spPr>
          <a:xfrm>
            <a:off x="4421281" y="2362951"/>
            <a:ext cx="762316" cy="631987"/>
          </a:xfrm>
          <a:prstGeom prst="ellipse">
            <a:avLst/>
          </a:prstGeom>
          <a:solidFill>
            <a:srgbClr val="F5D0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21C9364-A8A8-7571-AEA3-B54D47C24D82}"/>
              </a:ext>
            </a:extLst>
          </p:cNvPr>
          <p:cNvSpPr txBox="1"/>
          <p:nvPr/>
        </p:nvSpPr>
        <p:spPr>
          <a:xfrm>
            <a:off x="5412862" y="2446825"/>
            <a:ext cx="13773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200" b="1">
                <a:solidFill>
                  <a:srgbClr val="23374A"/>
                </a:solidFill>
                <a:latin typeface="Arial"/>
              </a:defRPr>
            </a:pPr>
            <a:r>
              <a:rPr lang="en-GB" sz="2000" dirty="0">
                <a:solidFill>
                  <a:schemeClr val="bg1"/>
                </a:solidFill>
              </a:rPr>
              <a:t>We listen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506128F-4C2A-F518-E714-31BFFBB1F34C}"/>
              </a:ext>
            </a:extLst>
          </p:cNvPr>
          <p:cNvSpPr txBox="1"/>
          <p:nvPr/>
        </p:nvSpPr>
        <p:spPr>
          <a:xfrm>
            <a:off x="4534169" y="3111880"/>
            <a:ext cx="233778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sz="1600" dirty="0">
                <a:solidFill>
                  <a:schemeClr val="bg1"/>
                </a:solidFill>
              </a:rPr>
              <a:t>We will talk about what you see at home and what we see at Nursery.</a:t>
            </a:r>
          </a:p>
        </p:txBody>
      </p:sp>
      <p:sp>
        <p:nvSpPr>
          <p:cNvPr id="32" name="Rounded Rectangle 3">
            <a:extLst>
              <a:ext uri="{FF2B5EF4-FFF2-40B4-BE49-F238E27FC236}">
                <a16:creationId xmlns:a16="http://schemas.microsoft.com/office/drawing/2014/main" id="{4CC9EE2B-A8F9-49CA-AF75-038EDB3F960C}"/>
              </a:ext>
            </a:extLst>
          </p:cNvPr>
          <p:cNvSpPr/>
          <p:nvPr/>
        </p:nvSpPr>
        <p:spPr>
          <a:xfrm>
            <a:off x="1107441" y="4614345"/>
            <a:ext cx="6011279" cy="1613735"/>
          </a:xfrm>
          <a:prstGeom prst="roundRect">
            <a:avLst/>
          </a:prstGeom>
          <a:solidFill>
            <a:srgbClr val="3B4285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60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B79E65C-D823-4DE6-B650-1EE10F54AA8B}"/>
              </a:ext>
            </a:extLst>
          </p:cNvPr>
          <p:cNvSpPr/>
          <p:nvPr/>
        </p:nvSpPr>
        <p:spPr>
          <a:xfrm>
            <a:off x="1208432" y="4761434"/>
            <a:ext cx="762316" cy="631536"/>
          </a:xfrm>
          <a:prstGeom prst="ellipse">
            <a:avLst/>
          </a:prstGeom>
          <a:solidFill>
            <a:srgbClr val="F5D0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3</a:t>
            </a:r>
            <a:endParaRPr sz="2400" b="1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321F656-32DC-7F4F-F4B7-70655F433B87}"/>
              </a:ext>
            </a:extLst>
          </p:cNvPr>
          <p:cNvSpPr txBox="1"/>
          <p:nvPr/>
        </p:nvSpPr>
        <p:spPr>
          <a:xfrm>
            <a:off x="1371796" y="4725128"/>
            <a:ext cx="46222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23374A"/>
                </a:solidFill>
                <a:latin typeface="Arial"/>
              </a:defRPr>
            </a:pPr>
            <a:r>
              <a:rPr lang="en-GB" sz="2000" dirty="0">
                <a:solidFill>
                  <a:schemeClr val="bg1"/>
                </a:solidFill>
              </a:rPr>
              <a:t>We plan</a:t>
            </a:r>
            <a:endParaRPr sz="2000" dirty="0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E4F9FEF-A76B-6B6E-108B-03030287F5AA}"/>
              </a:ext>
            </a:extLst>
          </p:cNvPr>
          <p:cNvSpPr txBox="1"/>
          <p:nvPr/>
        </p:nvSpPr>
        <p:spPr>
          <a:xfrm>
            <a:off x="1944000" y="5212746"/>
            <a:ext cx="50934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sz="1600" dirty="0">
                <a:solidFill>
                  <a:schemeClr val="bg1"/>
                </a:solidFill>
              </a:rPr>
              <a:t>If your child needs more help, our SENCo will observe your child to learn more. Together we will make a plan to support your child on their SEND journey</a:t>
            </a: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9CC21BDB-A8FC-3DDF-2EEF-21E6729E1A07}"/>
              </a:ext>
            </a:extLst>
          </p:cNvPr>
          <p:cNvSpPr txBox="1">
            <a:spLocks/>
          </p:cNvSpPr>
          <p:nvPr/>
        </p:nvSpPr>
        <p:spPr>
          <a:xfrm>
            <a:off x="614517" y="761338"/>
            <a:ext cx="7666679" cy="941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>
              <a:lnSpc>
                <a:spcPct val="90000"/>
              </a:lnSpc>
              <a:spcAft>
                <a:spcPts val="600"/>
              </a:spcAft>
              <a:defRPr sz="3600"/>
            </a:pPr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If you are worried about your child</a:t>
            </a:r>
          </a:p>
        </p:txBody>
      </p:sp>
    </p:spTree>
    <p:extLst>
      <p:ext uri="{BB962C8B-B14F-4D97-AF65-F5344CB8AC3E}">
        <p14:creationId xmlns:p14="http://schemas.microsoft.com/office/powerpoint/2010/main" val="1006909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2215C6C6-E45C-4179-9FC1-E8A4C1D47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E9FE4C-C9E0-4C54-8010-EA9D29CD4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1906051" y="2150362"/>
            <a:ext cx="5860051" cy="1559357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6FAD6EF-0374-46BD-901E-E901DCA01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4847ABE-275E-4DCA-B164-A672D517F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3776B14B-F2F4-4825-8DA8-8C7A0F2B3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646" y="466344"/>
            <a:ext cx="8333796" cy="591782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8" name="Picture 137">
            <a:extLst>
              <a:ext uri="{FF2B5EF4-FFF2-40B4-BE49-F238E27FC236}">
                <a16:creationId xmlns:a16="http://schemas.microsoft.com/office/drawing/2014/main" id="{D2EB72D3-B63B-E380-A9E8-C63E968AC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7792"/>
            <a:ext cx="9164500" cy="648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35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59183C-A497-0A85-990A-FAC752A7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DB13BB5D-1C3D-BC20-B259-F76C7E188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7E062E5-861F-8F6A-E928-C8D311E0A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4A6719E-C822-F605-15A6-CDCA712E9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F0AD58B-0AF3-8CE6-E5EA-3E1370E5D4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C898480-29B6-F12C-D8E4-99AF2F709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802BE578-EBE0-9E9D-ADAA-A7C74E4A38BC}"/>
              </a:ext>
            </a:extLst>
          </p:cNvPr>
          <p:cNvSpPr/>
          <p:nvPr/>
        </p:nvSpPr>
        <p:spPr>
          <a:xfrm>
            <a:off x="168623" y="3038169"/>
            <a:ext cx="2444269" cy="2001046"/>
          </a:xfrm>
          <a:prstGeom prst="roundRect">
            <a:avLst/>
          </a:prstGeom>
          <a:solidFill>
            <a:srgbClr val="2B9A4B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46D732F-521D-C0DC-538A-0550AB469CB6}"/>
              </a:ext>
            </a:extLst>
          </p:cNvPr>
          <p:cNvSpPr txBox="1"/>
          <p:nvPr/>
        </p:nvSpPr>
        <p:spPr>
          <a:xfrm>
            <a:off x="168623" y="3519889"/>
            <a:ext cx="24442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notice if a child finds something tricky early on.</a:t>
            </a:r>
          </a:p>
        </p:txBody>
      </p:sp>
      <p:sp>
        <p:nvSpPr>
          <p:cNvPr id="24" name="Rounded Rectangle 3">
            <a:extLst>
              <a:ext uri="{FF2B5EF4-FFF2-40B4-BE49-F238E27FC236}">
                <a16:creationId xmlns:a16="http://schemas.microsoft.com/office/drawing/2014/main" id="{E3E10FEF-A2D3-3876-08AF-3D11DB8BDA53}"/>
              </a:ext>
            </a:extLst>
          </p:cNvPr>
          <p:cNvSpPr/>
          <p:nvPr/>
        </p:nvSpPr>
        <p:spPr>
          <a:xfrm>
            <a:off x="3059307" y="3035489"/>
            <a:ext cx="2444269" cy="2001046"/>
          </a:xfrm>
          <a:prstGeom prst="roundRect">
            <a:avLst/>
          </a:prstGeom>
          <a:solidFill>
            <a:srgbClr val="C93235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745D6BF-7E89-45A2-6D72-18FEFA1BD33C}"/>
              </a:ext>
            </a:extLst>
          </p:cNvPr>
          <p:cNvSpPr txBox="1"/>
          <p:nvPr/>
        </p:nvSpPr>
        <p:spPr>
          <a:xfrm>
            <a:off x="3114615" y="3553918"/>
            <a:ext cx="233778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talk to parents quickly so we can help straight away.</a:t>
            </a:r>
          </a:p>
        </p:txBody>
      </p:sp>
      <p:sp>
        <p:nvSpPr>
          <p:cNvPr id="32" name="Rounded Rectangle 3">
            <a:extLst>
              <a:ext uri="{FF2B5EF4-FFF2-40B4-BE49-F238E27FC236}">
                <a16:creationId xmlns:a16="http://schemas.microsoft.com/office/drawing/2014/main" id="{F41C9F72-FF31-44BF-521A-45424D299DD2}"/>
              </a:ext>
            </a:extLst>
          </p:cNvPr>
          <p:cNvSpPr/>
          <p:nvPr/>
        </p:nvSpPr>
        <p:spPr>
          <a:xfrm>
            <a:off x="5949992" y="3040337"/>
            <a:ext cx="2444269" cy="2001046"/>
          </a:xfrm>
          <a:prstGeom prst="roundRect">
            <a:avLst/>
          </a:prstGeom>
          <a:solidFill>
            <a:srgbClr val="3B4285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6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25C6399-E865-82BA-6F91-CE6CEDFC8181}"/>
              </a:ext>
            </a:extLst>
          </p:cNvPr>
          <p:cNvSpPr txBox="1"/>
          <p:nvPr/>
        </p:nvSpPr>
        <p:spPr>
          <a:xfrm>
            <a:off x="5949992" y="3405058"/>
            <a:ext cx="244427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700"/>
              </a:spcBef>
              <a:defRPr sz="1800">
                <a:solidFill>
                  <a:srgbClr val="2D2D2D"/>
                </a:solidFill>
                <a:latin typeface="Arial"/>
              </a:defRPr>
            </a:pPr>
            <a:r>
              <a:rPr lang="en-GB" sz="2000" dirty="0">
                <a:solidFill>
                  <a:schemeClr val="bg1"/>
                </a:solidFill>
              </a:rPr>
              <a:t>If your child needs more help, our SENCo will support you and the staff.</a:t>
            </a: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9691672D-2357-0A23-8A37-203FF186E6FC}"/>
              </a:ext>
            </a:extLst>
          </p:cNvPr>
          <p:cNvSpPr txBox="1">
            <a:spLocks/>
          </p:cNvSpPr>
          <p:nvPr/>
        </p:nvSpPr>
        <p:spPr>
          <a:xfrm>
            <a:off x="614517" y="761338"/>
            <a:ext cx="7666679" cy="941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>
              <a:lnSpc>
                <a:spcPct val="90000"/>
              </a:lnSpc>
              <a:spcAft>
                <a:spcPts val="600"/>
              </a:spcAft>
              <a:defRPr sz="3600"/>
            </a:pPr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Early Identification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F39239-3DF8-2CB8-68DE-856973C3CDB8}"/>
              </a:ext>
            </a:extLst>
          </p:cNvPr>
          <p:cNvSpPr txBox="1"/>
          <p:nvPr/>
        </p:nvSpPr>
        <p:spPr>
          <a:xfrm>
            <a:off x="2836605" y="5680787"/>
            <a:ext cx="34707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 are here to help</a:t>
            </a:r>
          </a:p>
        </p:txBody>
      </p:sp>
    </p:spTree>
    <p:extLst>
      <p:ext uri="{BB962C8B-B14F-4D97-AF65-F5344CB8AC3E}">
        <p14:creationId xmlns:p14="http://schemas.microsoft.com/office/powerpoint/2010/main" val="964602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AE32C3-5F99-00F8-F147-50A6FDE0E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26028E48-CAEC-224A-EB53-E5E2306F57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A9AF652-6ED6-1862-633B-A4D6C9234561}"/>
              </a:ext>
            </a:extLst>
          </p:cNvPr>
          <p:cNvSpPr txBox="1">
            <a:spLocks/>
          </p:cNvSpPr>
          <p:nvPr/>
        </p:nvSpPr>
        <p:spPr>
          <a:xfrm>
            <a:off x="606478" y="386930"/>
            <a:ext cx="6927525" cy="11889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400">
              <a:lnSpc>
                <a:spcPct val="90000"/>
              </a:lnSpc>
              <a:spcAft>
                <a:spcPts val="600"/>
              </a:spcAft>
              <a:defRPr sz="3600"/>
            </a:pPr>
            <a:r>
              <a:rPr lang="en-US" sz="47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Four Areas of Need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F2C0047-67AA-E87D-850B-BB73224E2A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C31C8A0-C130-BF13-3006-11306ED281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5F64820-0320-25D5-25D1-3B3DE9CD84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34B876C-3226-C71E-F027-C685CC0D9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165FA0F-F782-AC7C-70E6-1A308E9E1892}"/>
              </a:ext>
            </a:extLst>
          </p:cNvPr>
          <p:cNvGrpSpPr/>
          <p:nvPr/>
        </p:nvGrpSpPr>
        <p:grpSpPr>
          <a:xfrm>
            <a:off x="632766" y="2598709"/>
            <a:ext cx="7478658" cy="841530"/>
            <a:chOff x="0" y="240938"/>
            <a:chExt cx="7886700" cy="887445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C79A3131-135E-65B6-9E9C-944ACF82D62D}"/>
                </a:ext>
              </a:extLst>
            </p:cNvPr>
            <p:cNvSpPr/>
            <p:nvPr/>
          </p:nvSpPr>
          <p:spPr>
            <a:xfrm>
              <a:off x="0" y="240938"/>
              <a:ext cx="7886700" cy="88744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: Rounded Corners 4">
              <a:extLst>
                <a:ext uri="{FF2B5EF4-FFF2-40B4-BE49-F238E27FC236}">
                  <a16:creationId xmlns:a16="http://schemas.microsoft.com/office/drawing/2014/main" id="{1341DA3B-CA36-B2C4-56DB-C62174F0FE02}"/>
                </a:ext>
              </a:extLst>
            </p:cNvPr>
            <p:cNvSpPr txBox="1"/>
            <p:nvPr/>
          </p:nvSpPr>
          <p:spPr>
            <a:xfrm>
              <a:off x="43321" y="284259"/>
              <a:ext cx="7800058" cy="800803"/>
            </a:xfrm>
            <a:prstGeom prst="rect">
              <a:avLst/>
            </a:prstGeom>
            <a:solidFill>
              <a:srgbClr val="2B9A4B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1. Communication and Interaction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841D48D8-D5F0-FCEC-A501-813CBF5FB997}"/>
              </a:ext>
            </a:extLst>
          </p:cNvPr>
          <p:cNvGrpSpPr/>
          <p:nvPr/>
        </p:nvGrpSpPr>
        <p:grpSpPr>
          <a:xfrm>
            <a:off x="646753" y="3479790"/>
            <a:ext cx="7478658" cy="841530"/>
            <a:chOff x="0" y="1234944"/>
            <a:chExt cx="7886700" cy="887445"/>
          </a:xfrm>
          <a:solidFill>
            <a:srgbClr val="C93235"/>
          </a:solidFill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69B287C-8977-244A-0BD0-27BEBE980E80}"/>
                </a:ext>
              </a:extLst>
            </p:cNvPr>
            <p:cNvSpPr/>
            <p:nvPr/>
          </p:nvSpPr>
          <p:spPr>
            <a:xfrm>
              <a:off x="0" y="1234944"/>
              <a:ext cx="7886700" cy="88744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1560506"/>
                <a:satOff val="-1946"/>
                <a:lumOff val="458"/>
                <a:alphaOff val="0"/>
              </a:schemeClr>
            </a:fillRef>
            <a:effectRef idx="0">
              <a:schemeClr val="accent2">
                <a:hueOff val="1560506"/>
                <a:satOff val="-1946"/>
                <a:lumOff val="45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23DE6A4E-0B7F-73F2-658E-1A1B75365F4F}"/>
                </a:ext>
              </a:extLst>
            </p:cNvPr>
            <p:cNvSpPr txBox="1"/>
            <p:nvPr/>
          </p:nvSpPr>
          <p:spPr>
            <a:xfrm>
              <a:off x="43321" y="1278265"/>
              <a:ext cx="7800058" cy="8008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2. Cognition and Learning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3944C0F-7CA5-DBA4-ABFB-CE977CCEC965}"/>
              </a:ext>
            </a:extLst>
          </p:cNvPr>
          <p:cNvGrpSpPr/>
          <p:nvPr/>
        </p:nvGrpSpPr>
        <p:grpSpPr>
          <a:xfrm>
            <a:off x="656076" y="4337550"/>
            <a:ext cx="7478658" cy="841530"/>
            <a:chOff x="0" y="2228949"/>
            <a:chExt cx="7886700" cy="887445"/>
          </a:xfrm>
          <a:solidFill>
            <a:srgbClr val="3B4285"/>
          </a:solidFill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5E420B47-30A1-3913-8A4F-C43BDF8FBEC6}"/>
                </a:ext>
              </a:extLst>
            </p:cNvPr>
            <p:cNvSpPr/>
            <p:nvPr/>
          </p:nvSpPr>
          <p:spPr>
            <a:xfrm>
              <a:off x="0" y="2228949"/>
              <a:ext cx="7886700" cy="88744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121013"/>
                <a:satOff val="-3893"/>
                <a:lumOff val="915"/>
                <a:alphaOff val="0"/>
              </a:schemeClr>
            </a:fillRef>
            <a:effectRef idx="0">
              <a:schemeClr val="accent2">
                <a:hueOff val="3121013"/>
                <a:satOff val="-3893"/>
                <a:lumOff val="91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: Rounded Corners 4">
              <a:extLst>
                <a:ext uri="{FF2B5EF4-FFF2-40B4-BE49-F238E27FC236}">
                  <a16:creationId xmlns:a16="http://schemas.microsoft.com/office/drawing/2014/main" id="{2699625F-C3FB-758A-37F9-734CFC230AC9}"/>
                </a:ext>
              </a:extLst>
            </p:cNvPr>
            <p:cNvSpPr txBox="1"/>
            <p:nvPr/>
          </p:nvSpPr>
          <p:spPr>
            <a:xfrm>
              <a:off x="43321" y="2272270"/>
              <a:ext cx="7800058" cy="8008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3. Social, Emotional and Mental Health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5DC0E13-320C-47BC-AAF5-10258F3FD8C9}"/>
              </a:ext>
            </a:extLst>
          </p:cNvPr>
          <p:cNvGrpSpPr/>
          <p:nvPr/>
        </p:nvGrpSpPr>
        <p:grpSpPr>
          <a:xfrm>
            <a:off x="656076" y="5195321"/>
            <a:ext cx="7478658" cy="841530"/>
            <a:chOff x="0" y="3222954"/>
            <a:chExt cx="7886700" cy="887445"/>
          </a:xfrm>
          <a:solidFill>
            <a:srgbClr val="F5D03B"/>
          </a:solidFill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1F7330FC-4B44-8952-A279-B2A4BFAD28E5}"/>
                </a:ext>
              </a:extLst>
            </p:cNvPr>
            <p:cNvSpPr/>
            <p:nvPr/>
          </p:nvSpPr>
          <p:spPr>
            <a:xfrm>
              <a:off x="0" y="3222954"/>
              <a:ext cx="7886700" cy="88744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0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: Rounded Corners 4">
              <a:extLst>
                <a:ext uri="{FF2B5EF4-FFF2-40B4-BE49-F238E27FC236}">
                  <a16:creationId xmlns:a16="http://schemas.microsoft.com/office/drawing/2014/main" id="{0C457767-16A8-55B0-9B86-619B05113F41}"/>
                </a:ext>
              </a:extLst>
            </p:cNvPr>
            <p:cNvSpPr txBox="1"/>
            <p:nvPr/>
          </p:nvSpPr>
          <p:spPr>
            <a:xfrm>
              <a:off x="43321" y="3266275"/>
              <a:ext cx="7800058" cy="8008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defTabSz="154597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78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4. Sensory or Physical Needs</a:t>
              </a:r>
              <a:endParaRPr lang="en-US" sz="3700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694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D8233B0-41B5-4D9A-AEEC-13DB66A8C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478" y="386930"/>
            <a:ext cx="6927525" cy="1188950"/>
          </a:xfrm>
        </p:spPr>
        <p:txBody>
          <a:bodyPr anchor="b">
            <a:normAutofit/>
          </a:bodyPr>
          <a:lstStyle/>
          <a:p>
            <a:pPr>
              <a:defRPr sz="3600"/>
            </a:pPr>
            <a:r>
              <a:rPr lang="en-GB" sz="4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Assess, Plan, Do, Review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B236FF0-9DEA-4286-3185-5EBE05E12F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7854523"/>
              </p:ext>
            </p:extLst>
          </p:nvPr>
        </p:nvGraphicFramePr>
        <p:xfrm>
          <a:off x="618948" y="2598710"/>
          <a:ext cx="7529604" cy="343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16597"/>
            <a:ext cx="548639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59" y="613954"/>
            <a:ext cx="8180615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723" y="809898"/>
            <a:ext cx="7629757" cy="1554480"/>
          </a:xfrm>
        </p:spPr>
        <p:txBody>
          <a:bodyPr anchor="ctr">
            <a:normAutofit/>
          </a:bodyPr>
          <a:lstStyle/>
          <a:p>
            <a:pPr>
              <a:defRPr sz="3600"/>
            </a:pPr>
            <a:r>
              <a:rPr lang="en-GB" sz="4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we support children day-to-day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8650" y="6485313"/>
            <a:ext cx="78867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44CB93-F3B1-29DA-4574-E79CC227F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8021066"/>
              </p:ext>
            </p:extLst>
          </p:nvPr>
        </p:nvGraphicFramePr>
        <p:xfrm>
          <a:off x="678451" y="2885439"/>
          <a:ext cx="778383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FF81F8D5-515A-45DC-B296-30AB11F2C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234" y="349664"/>
            <a:ext cx="4384178" cy="1638377"/>
          </a:xfrm>
        </p:spPr>
        <p:txBody>
          <a:bodyPr anchor="b">
            <a:normAutofit/>
          </a:bodyPr>
          <a:lstStyle/>
          <a:p>
            <a:pPr>
              <a:defRPr sz="3600"/>
            </a:pPr>
            <a:r>
              <a:rPr lang="en-GB" sz="4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we work with you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186644" y="1760836"/>
            <a:ext cx="524256" cy="88975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1585" y="399675"/>
            <a:ext cx="3485526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765107" y="6150940"/>
            <a:ext cx="524256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C177FA-DBA2-E672-F710-BA664555B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3028072"/>
              </p:ext>
            </p:extLst>
          </p:nvPr>
        </p:nvGraphicFramePr>
        <p:xfrm>
          <a:off x="176831" y="1988042"/>
          <a:ext cx="4970594" cy="3656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A03709-C5E9-F53D-7AFA-E92DDD7D5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F3A77B61-EC3C-2C3C-D52C-A00B56EE3F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16C8B80-A479-7C3A-F974-E31347BBED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C4730B20-2883-BA05-43E2-E649D76A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4155026-6A26-03CF-D37A-48C5CD7DEA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351D81C4-DF26-63D0-D8B7-CB9998786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0B59429-77C8-5D8F-AF23-75C7E71FC445}"/>
              </a:ext>
            </a:extLst>
          </p:cNvPr>
          <p:cNvSpPr/>
          <p:nvPr/>
        </p:nvSpPr>
        <p:spPr>
          <a:xfrm>
            <a:off x="168623" y="3038169"/>
            <a:ext cx="2444269" cy="2001046"/>
          </a:xfrm>
          <a:prstGeom prst="roundRect">
            <a:avLst/>
          </a:prstGeom>
          <a:solidFill>
            <a:srgbClr val="2B9A4B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5D41B1A-F228-3ACA-C114-87C74B1BF8C2}"/>
              </a:ext>
            </a:extLst>
          </p:cNvPr>
          <p:cNvSpPr txBox="1"/>
          <p:nvPr/>
        </p:nvSpPr>
        <p:spPr>
          <a:xfrm>
            <a:off x="168623" y="3261849"/>
            <a:ext cx="244427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schemeClr val="bg1"/>
                </a:solidFill>
              </a:rPr>
              <a:t>We make sure all children join in play and learning experiences both inside and outdoors.</a:t>
            </a:r>
          </a:p>
        </p:txBody>
      </p:sp>
      <p:sp>
        <p:nvSpPr>
          <p:cNvPr id="24" name="Rounded Rectangle 3">
            <a:extLst>
              <a:ext uri="{FF2B5EF4-FFF2-40B4-BE49-F238E27FC236}">
                <a16:creationId xmlns:a16="http://schemas.microsoft.com/office/drawing/2014/main" id="{D3DF079E-BE3D-D304-93E7-3620F533DE00}"/>
              </a:ext>
            </a:extLst>
          </p:cNvPr>
          <p:cNvSpPr/>
          <p:nvPr/>
        </p:nvSpPr>
        <p:spPr>
          <a:xfrm>
            <a:off x="3059307" y="3035489"/>
            <a:ext cx="2444269" cy="2001046"/>
          </a:xfrm>
          <a:prstGeom prst="roundRect">
            <a:avLst/>
          </a:prstGeom>
          <a:solidFill>
            <a:srgbClr val="C93235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A8284A7-CB9E-FEB3-8982-DE5696F5E381}"/>
              </a:ext>
            </a:extLst>
          </p:cNvPr>
          <p:cNvSpPr txBox="1"/>
          <p:nvPr/>
        </p:nvSpPr>
        <p:spPr>
          <a:xfrm>
            <a:off x="3114615" y="3553918"/>
            <a:ext cx="233778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schemeClr val="bg1"/>
                </a:solidFill>
              </a:rPr>
              <a:t>We adapt activities so everyone can take part.</a:t>
            </a:r>
          </a:p>
        </p:txBody>
      </p:sp>
      <p:sp>
        <p:nvSpPr>
          <p:cNvPr id="32" name="Rounded Rectangle 3">
            <a:extLst>
              <a:ext uri="{FF2B5EF4-FFF2-40B4-BE49-F238E27FC236}">
                <a16:creationId xmlns:a16="http://schemas.microsoft.com/office/drawing/2014/main" id="{4E8F1959-788D-C4FF-82F4-743C6BF51D5F}"/>
              </a:ext>
            </a:extLst>
          </p:cNvPr>
          <p:cNvSpPr/>
          <p:nvPr/>
        </p:nvSpPr>
        <p:spPr>
          <a:xfrm>
            <a:off x="5949992" y="3040337"/>
            <a:ext cx="2444269" cy="2001046"/>
          </a:xfrm>
          <a:prstGeom prst="roundRect">
            <a:avLst/>
          </a:prstGeom>
          <a:solidFill>
            <a:srgbClr val="3B4285"/>
          </a:solidFill>
          <a:ln>
            <a:solidFill>
              <a:srgbClr val="DCE1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6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3608A28-2D97-962B-1144-6936987505E0}"/>
              </a:ext>
            </a:extLst>
          </p:cNvPr>
          <p:cNvSpPr txBox="1"/>
          <p:nvPr/>
        </p:nvSpPr>
        <p:spPr>
          <a:xfrm>
            <a:off x="5949992" y="3405058"/>
            <a:ext cx="24442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schemeClr val="bg1"/>
                </a:solidFill>
              </a:rPr>
              <a:t>Every child belongs at Kingsdown Nursery School.</a:t>
            </a: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4F4C71CE-E200-9982-6F41-28562EB4747E}"/>
              </a:ext>
            </a:extLst>
          </p:cNvPr>
          <p:cNvSpPr txBox="1">
            <a:spLocks/>
          </p:cNvSpPr>
          <p:nvPr/>
        </p:nvSpPr>
        <p:spPr>
          <a:xfrm>
            <a:off x="614517" y="761338"/>
            <a:ext cx="7666679" cy="941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>
              <a:lnSpc>
                <a:spcPct val="90000"/>
              </a:lnSpc>
              <a:spcAft>
                <a:spcPts val="600"/>
              </a:spcAft>
              <a:defRPr sz="3600"/>
            </a:pP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we include your child in everything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610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9"/>
            <a:ext cx="2530602" cy="5567891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Staff training and expertise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5539FB-6F2C-0754-EB7D-9D69900E1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3708045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9D8233B0-41B5-4D9A-AEEC-13DB66A8C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478" y="71970"/>
            <a:ext cx="6927525" cy="1188950"/>
          </a:xfrm>
        </p:spPr>
        <p:txBody>
          <a:bodyPr anchor="b">
            <a:normAutofit/>
          </a:bodyPr>
          <a:lstStyle/>
          <a:p>
            <a:pPr>
              <a:defRPr sz="3600"/>
            </a:pPr>
            <a:r>
              <a:rPr lang="en-GB" sz="4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Working with outside experts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5C381093-6781-EAB1-1ED6-AB8792955E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0393173"/>
              </p:ext>
            </p:extLst>
          </p:nvPr>
        </p:nvGraphicFramePr>
        <p:xfrm>
          <a:off x="553091" y="2306320"/>
          <a:ext cx="7731169" cy="3891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35C92A6-C9DD-A9BD-D7B2-E8D3AB0D4A92}"/>
              </a:ext>
            </a:extLst>
          </p:cNvPr>
          <p:cNvSpPr txBox="1"/>
          <p:nvPr/>
        </p:nvSpPr>
        <p:spPr>
          <a:xfrm>
            <a:off x="1576730" y="1518088"/>
            <a:ext cx="71374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1600" dirty="0"/>
              <a:t>Sometimes, with your consent, we ask for help from specialists like: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9"/>
            <a:ext cx="2530602" cy="5567891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Supporting feelings and behaviour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23E39F-E3B4-CA17-7A0C-3A32E5ED8C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7564457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Medical needs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9E3470-73B2-FC96-906C-C12699A7A6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9641754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E19860-652E-E3C9-995C-5978ECC2F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C9C5114-105F-82AB-7D36-1B6E9D5F7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6487EE2-3B34-D4D2-AB32-F1ADC65EDC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16597"/>
            <a:ext cx="548639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B18C55A-7365-4CCF-2B28-E9F5FAB85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AA8232F-4D84-4A0F-4D2E-17FC2944E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BC814C1-726B-C99B-A092-5BA35AE9D3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43663F12-A46B-843A-D17C-DD68CA9100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59" y="613954"/>
            <a:ext cx="8180615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8AAE5A-5359-2322-42A3-A0F32E38C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723" y="809898"/>
            <a:ext cx="7629757" cy="1554480"/>
          </a:xfrm>
        </p:spPr>
        <p:txBody>
          <a:bodyPr anchor="ctr">
            <a:normAutofit/>
          </a:bodyPr>
          <a:lstStyle/>
          <a:p>
            <a:pPr>
              <a:defRPr sz="3600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Education</a:t>
            </a:r>
            <a:r>
              <a:rPr lang="en-GB" dirty="0"/>
              <a:t>, Health and Care Plans</a:t>
            </a:r>
            <a:endParaRPr lang="en-GB" sz="4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61D3D47-E855-3108-EE51-032EE9265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8650" y="6485313"/>
            <a:ext cx="78867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7431CD-390C-8162-AE9E-5EBF0B0535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063464"/>
              </p:ext>
            </p:extLst>
          </p:nvPr>
        </p:nvGraphicFramePr>
        <p:xfrm>
          <a:off x="678451" y="2885439"/>
          <a:ext cx="778383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1049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9"/>
            <a:ext cx="2530602" cy="5567891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to do if you’re unhappy or want to appeal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D4A63B-EBCB-8356-FE6A-8CB754C8F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4525719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AD29B6-BF3B-4407-9E75-52DF8E3B2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F8BA08-3E38-4B70-B93A-74F08E092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771" y="507160"/>
            <a:ext cx="2245179" cy="543873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2800"/>
              <a:t>Useful contacts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7F1B33-79AB-4A71-8CEC-4546D709B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2874481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3012730-7191-BA29-1586-58C461CF3D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8634767"/>
              </p:ext>
            </p:extLst>
          </p:nvPr>
        </p:nvGraphicFramePr>
        <p:xfrm>
          <a:off x="3394710" y="512064"/>
          <a:ext cx="5122926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b8533b-f3d8-4f28-8f85-0787814a816e">
      <Terms xmlns="http://schemas.microsoft.com/office/infopath/2007/PartnerControls"/>
    </lcf76f155ced4ddcb4097134ff3c332f>
    <TaxCatchAll xmlns="2e84aaff-01a6-4219-ab19-b8066cd0154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A5E217B0E3024C8E9D0F9147C7E9D6" ma:contentTypeVersion="12" ma:contentTypeDescription="Create a new document." ma:contentTypeScope="" ma:versionID="050aa93eb3432b64714d9e1bdb81ab27">
  <xsd:schema xmlns:xsd="http://www.w3.org/2001/XMLSchema" xmlns:xs="http://www.w3.org/2001/XMLSchema" xmlns:p="http://schemas.microsoft.com/office/2006/metadata/properties" xmlns:ns2="7cb8533b-f3d8-4f28-8f85-0787814a816e" xmlns:ns3="2e84aaff-01a6-4219-ab19-b8066cd01545" targetNamespace="http://schemas.microsoft.com/office/2006/metadata/properties" ma:root="true" ma:fieldsID="2d83984ead68887ab358ba3fbd165d99" ns2:_="" ns3:_="">
    <xsd:import namespace="7cb8533b-f3d8-4f28-8f85-0787814a816e"/>
    <xsd:import namespace="2e84aaff-01a6-4219-ab19-b8066cd0154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b8533b-f3d8-4f28-8f85-0787814a81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cecfd2d-4f80-4d28-bc09-8859d727cc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84aaff-01a6-4219-ab19-b8066cd01545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bb2ebac7-aad9-4ff5-b0cb-2b642fb2bd72}" ma:internalName="TaxCatchAll" ma:showField="CatchAllData" ma:web="2e84aaff-01a6-4219-ab19-b8066cd015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84DD69-2D51-4929-811A-B935A0D33432}">
  <ds:schemaRefs>
    <ds:schemaRef ds:uri="http://schemas.microsoft.com/office/2006/metadata/properties"/>
    <ds:schemaRef ds:uri="http://schemas.microsoft.com/office/infopath/2007/PartnerControls"/>
    <ds:schemaRef ds:uri="7cb8533b-f3d8-4f28-8f85-0787814a816e"/>
    <ds:schemaRef ds:uri="2e84aaff-01a6-4219-ab19-b8066cd01545"/>
  </ds:schemaRefs>
</ds:datastoreItem>
</file>

<file path=customXml/itemProps2.xml><?xml version="1.0" encoding="utf-8"?>
<ds:datastoreItem xmlns:ds="http://schemas.openxmlformats.org/officeDocument/2006/customXml" ds:itemID="{94E2F092-7169-4A0B-9CD6-6C9B2B7564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cb8533b-f3d8-4f28-8f85-0787814a816e"/>
    <ds:schemaRef ds:uri="2e84aaff-01a6-4219-ab19-b8066cd015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F29FAF-1D67-41A1-8521-255629AD0F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Film Burn</Template>
  <TotalTime>837</TotalTime>
  <Words>1021</Words>
  <Application>Microsoft Office PowerPoint</Application>
  <PresentationFormat>On-screen Show (4:3)</PresentationFormat>
  <Paragraphs>109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SEND Information Report</vt:lpstr>
      <vt:lpstr>What does SEND mean?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Assess, Plan, Do, Review</vt:lpstr>
      <vt:lpstr>How we support children day-to-day</vt:lpstr>
      <vt:lpstr>How we work with you</vt:lpstr>
      <vt:lpstr>PowerPoint Presentation</vt:lpstr>
      <vt:lpstr>Staff training and expertise</vt:lpstr>
      <vt:lpstr>Working with outside experts</vt:lpstr>
      <vt:lpstr>Supporting feelings and behaviour</vt:lpstr>
      <vt:lpstr>Medical needs</vt:lpstr>
      <vt:lpstr>Education, Health and Care Plans</vt:lpstr>
      <vt:lpstr>What to do if you’re unhappy or want to appeal</vt:lpstr>
      <vt:lpstr>Useful contacts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Cook</dc:creator>
  <cp:keywords/>
  <dc:description>generated using python-pptx</dc:description>
  <cp:lastModifiedBy>Melissa Deen</cp:lastModifiedBy>
  <cp:revision>6</cp:revision>
  <dcterms:created xsi:type="dcterms:W3CDTF">2013-01-27T09:14:16Z</dcterms:created>
  <dcterms:modified xsi:type="dcterms:W3CDTF">2026-10-07T20:41:31Z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0x01010083A5E217B0E3024C8E9D0F9147C7E9D6</vt:lpwstr>
  </property>
  <property fmtid="{D5CDD505-2E9C-101B-9397-08002B2CF9AE}" pid="3" name="MediaServiceImageTags">
    <vt:lpwstr/>
  </property>
</Properties>
</file>